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67" r:id="rId4"/>
    <p:sldMasterId id="2147483999" r:id="rId5"/>
  </p:sldMasterIdLst>
  <p:notesMasterIdLst>
    <p:notesMasterId r:id="rId23"/>
  </p:notesMasterIdLst>
  <p:handoutMasterIdLst>
    <p:handoutMasterId r:id="rId24"/>
  </p:handoutMasterIdLst>
  <p:sldIdLst>
    <p:sldId id="284" r:id="rId6"/>
    <p:sldId id="6155" r:id="rId7"/>
    <p:sldId id="6176" r:id="rId8"/>
    <p:sldId id="6168" r:id="rId9"/>
    <p:sldId id="6169" r:id="rId10"/>
    <p:sldId id="6170" r:id="rId11"/>
    <p:sldId id="6171" r:id="rId12"/>
    <p:sldId id="6172" r:id="rId13"/>
    <p:sldId id="6165" r:id="rId14"/>
    <p:sldId id="6156" r:id="rId15"/>
    <p:sldId id="6162" r:id="rId16"/>
    <p:sldId id="6159" r:id="rId17"/>
    <p:sldId id="6173" r:id="rId18"/>
    <p:sldId id="6174" r:id="rId19"/>
    <p:sldId id="6175" r:id="rId20"/>
    <p:sldId id="6161" r:id="rId21"/>
    <p:sldId id="6163" r:id="rId22"/>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69" userDrawn="1">
          <p15:clr>
            <a:srgbClr val="A4A3A4"/>
          </p15:clr>
        </p15:guide>
        <p15:guide id="2" pos="5491" userDrawn="1">
          <p15:clr>
            <a:srgbClr val="A4A3A4"/>
          </p15:clr>
        </p15:guide>
        <p15:guide id="3" orient="horz" pos="432" userDrawn="1">
          <p15:clr>
            <a:srgbClr val="A4A3A4"/>
          </p15:clr>
        </p15:guide>
        <p15:guide id="4" orient="horz" pos="1116" userDrawn="1">
          <p15:clr>
            <a:srgbClr val="A4A3A4"/>
          </p15:clr>
        </p15:guide>
        <p15:guide id="6" orient="horz" pos="3622" userDrawn="1">
          <p15:clr>
            <a:srgbClr val="A4A3A4"/>
          </p15:clr>
        </p15:guide>
        <p15:guide id="7" orient="horz" pos="4111" userDrawn="1">
          <p15:clr>
            <a:srgbClr val="A4A3A4"/>
          </p15:clr>
        </p15:guide>
        <p15:guide id="8" orient="horz" pos="312"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Deborah Nolen" initials="DN" lastIdx="18" clrIdx="6"/>
  <p:cmAuthor id="1" name="Costa, Christina" initials="CC" lastIdx="9" clrIdx="0"/>
  <p:cmAuthor id="8" name="Vincent, Jonathan R" initials="VJR" lastIdx="4" clrIdx="7"/>
  <p:cmAuthor id="2" name="Costa, Christina" initials="CC [2]" lastIdx="1" clrIdx="1"/>
  <p:cmAuthor id="9" name="Stewart, Juliana" initials="SJ" lastIdx="29" clrIdx="8"/>
  <p:cmAuthor id="3" name="Costa, Christina" initials="CC [3]" lastIdx="1" clrIdx="2"/>
  <p:cmAuthor id="10" name="Collier, Beth" initials="CB" lastIdx="6" clrIdx="9"/>
  <p:cmAuthor id="4" name="Costa, Christina" initials="CC [4]" lastIdx="1" clrIdx="3"/>
  <p:cmAuthor id="5" name="Costa, Christina" initials="CC [5]" lastIdx="1" clrIdx="4"/>
  <p:cmAuthor id="6" name="Costa, Christina" initials="CC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4141"/>
    <a:srgbClr val="D9D9D9"/>
    <a:srgbClr val="582E68"/>
    <a:srgbClr val="3F3F3F"/>
    <a:srgbClr val="B28CC1"/>
    <a:srgbClr val="00A78E"/>
    <a:srgbClr val="C0C0C0"/>
    <a:srgbClr val="D6D5D5"/>
    <a:srgbClr val="D5D5D5"/>
    <a:srgbClr val="A5A5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00" autoAdjust="0"/>
    <p:restoredTop sz="93446" autoAdjust="0"/>
  </p:normalViewPr>
  <p:slideViewPr>
    <p:cSldViewPr snapToGrid="0">
      <p:cViewPr>
        <p:scale>
          <a:sx n="80" d="100"/>
          <a:sy n="80" d="100"/>
        </p:scale>
        <p:origin x="60" y="-612"/>
      </p:cViewPr>
      <p:guideLst>
        <p:guide pos="269"/>
        <p:guide pos="5491"/>
        <p:guide orient="horz" pos="432"/>
        <p:guide orient="horz" pos="1116"/>
        <p:guide orient="horz" pos="3622"/>
        <p:guide orient="horz" pos="4111"/>
        <p:guide orient="horz" pos="312"/>
      </p:guideLst>
    </p:cSldViewPr>
  </p:slideViewPr>
  <p:outlineViewPr>
    <p:cViewPr>
      <p:scale>
        <a:sx n="33" d="100"/>
        <a:sy n="33" d="100"/>
      </p:scale>
      <p:origin x="0" y="-12078"/>
    </p:cViewPr>
  </p:outlineViewPr>
  <p:notesTextViewPr>
    <p:cViewPr>
      <p:scale>
        <a:sx n="100" d="100"/>
        <a:sy n="100" d="100"/>
      </p:scale>
      <p:origin x="0" y="0"/>
    </p:cViewPr>
  </p:notesTextViewPr>
  <p:sorterViewPr>
    <p:cViewPr varScale="1">
      <p:scale>
        <a:sx n="1" d="1"/>
        <a:sy n="1" d="1"/>
      </p:scale>
      <p:origin x="0" y="0"/>
    </p:cViewPr>
  </p:sorterViewPr>
  <p:notesViewPr>
    <p:cSldViewPr snapToGrid="0" snapToObjects="1">
      <p:cViewPr>
        <p:scale>
          <a:sx n="130" d="100"/>
          <a:sy n="130" d="100"/>
        </p:scale>
        <p:origin x="246" y="-9972"/>
      </p:cViewPr>
      <p:guideLst>
        <p:guide orient="horz" pos="2160"/>
        <p:guide pos="2880"/>
      </p:guideLst>
    </p:cSldViewPr>
  </p:notesViewPr>
  <p:gridSpacing cx="36576" cy="36576"/>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sz="1000" dirty="0">
              <a:solidFill>
                <a:schemeClr val="tx2"/>
              </a:solidFill>
              <a:cs typeface="Open Sans" panose="020B0606030504020204" pitchFamily="34" charset="0"/>
            </a:endParaRPr>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82541AEF-3112-6549-914A-E0D9B60F40EA}" type="datetimeFigureOut">
              <a:rPr lang="en-US" sz="1000" smtClean="0">
                <a:solidFill>
                  <a:schemeClr val="tx2"/>
                </a:solidFill>
                <a:cs typeface="Open Sans" panose="020B0606030504020204" pitchFamily="34" charset="0"/>
              </a:rPr>
              <a:t>10/6/2020</a:t>
            </a:fld>
            <a:endParaRPr lang="en-US" sz="1000" dirty="0">
              <a:solidFill>
                <a:schemeClr val="tx2"/>
              </a:solidFill>
              <a:cs typeface="Open Sans" panose="020B0606030504020204" pitchFamily="34" charset="0"/>
            </a:endParaRPr>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sz="1000" dirty="0">
              <a:solidFill>
                <a:schemeClr val="tx2"/>
              </a:solidFill>
              <a:cs typeface="Open Sans" panose="020B0606030504020204" pitchFamily="34" charset="0"/>
            </a:endParaRPr>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BF293638-C25A-9844-8D5B-B0309EC5F961}" type="slidenum">
              <a:rPr lang="en-US" sz="1000" smtClean="0">
                <a:solidFill>
                  <a:schemeClr val="tx2"/>
                </a:solidFill>
                <a:cs typeface="Open Sans" panose="020B0606030504020204" pitchFamily="34" charset="0"/>
              </a:rPr>
              <a:t>‹#›</a:t>
            </a:fld>
            <a:endParaRPr lang="en-US" sz="1000" dirty="0">
              <a:solidFill>
                <a:schemeClr val="tx2"/>
              </a:solidFill>
              <a:cs typeface="Open Sans" panose="020B0606030504020204" pitchFamily="34" charset="0"/>
            </a:endParaRPr>
          </a:p>
        </p:txBody>
      </p:sp>
    </p:spTree>
    <p:extLst>
      <p:ext uri="{BB962C8B-B14F-4D97-AF65-F5344CB8AC3E}">
        <p14:creationId xmlns:p14="http://schemas.microsoft.com/office/powerpoint/2010/main" val="34768346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000">
                <a:solidFill>
                  <a:schemeClr val="tx2"/>
                </a:solidFill>
                <a:latin typeface="+mn-lt"/>
                <a:cs typeface="Open Sans" panose="020B0606030504020204" pitchFamily="34" charset="0"/>
              </a:defRPr>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000">
                <a:solidFill>
                  <a:schemeClr val="tx2"/>
                </a:solidFill>
                <a:latin typeface="+mn-lt"/>
                <a:cs typeface="Open Sans" panose="020B0606030504020204" pitchFamily="34" charset="0"/>
              </a:defRPr>
            </a:lvl1pPr>
          </a:lstStyle>
          <a:p>
            <a:fld id="{EC2C7003-A6A9-A249-88AD-8CFDA7DED64B}" type="datetimeFigureOut">
              <a:rPr lang="en-US" smtClean="0"/>
              <a:pPr/>
              <a:t>10/6/2020</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schemeClr val="accent6"/>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000">
                <a:solidFill>
                  <a:schemeClr val="tx2"/>
                </a:solidFill>
                <a:latin typeface="+mn-lt"/>
                <a:cs typeface="Open Sans" panose="020B0606030504020204" pitchFamily="34" charset="0"/>
              </a:defRPr>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000">
                <a:solidFill>
                  <a:schemeClr val="tx2"/>
                </a:solidFill>
                <a:latin typeface="+mn-lt"/>
                <a:cs typeface="Open Sans" panose="020B0606030504020204" pitchFamily="34" charset="0"/>
              </a:defRPr>
            </a:lvl1pPr>
          </a:lstStyle>
          <a:p>
            <a:fld id="{50AD15A5-6128-B84F-818D-8AA5BDD9AF9D}" type="slidenum">
              <a:rPr lang="en-US" smtClean="0"/>
              <a:pPr/>
              <a:t>‹#›</a:t>
            </a:fld>
            <a:endParaRPr lang="en-US" dirty="0"/>
          </a:p>
        </p:txBody>
      </p:sp>
    </p:spTree>
    <p:extLst>
      <p:ext uri="{BB962C8B-B14F-4D97-AF65-F5344CB8AC3E}">
        <p14:creationId xmlns:p14="http://schemas.microsoft.com/office/powerpoint/2010/main" val="35262699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2"/>
        </a:solidFill>
        <a:latin typeface="+mn-lt"/>
        <a:ea typeface="+mn-ea"/>
        <a:cs typeface="Open Sans" panose="020B0606030504020204" pitchFamily="34" charset="0"/>
      </a:defRPr>
    </a:lvl1pPr>
    <a:lvl2pPr marL="457200" algn="l" defTabSz="457200" rtl="0" eaLnBrk="1" latinLnBrk="0" hangingPunct="1">
      <a:defRPr sz="1200" kern="1200">
        <a:solidFill>
          <a:schemeClr val="tx2"/>
        </a:solidFill>
        <a:latin typeface="+mn-lt"/>
        <a:ea typeface="+mn-ea"/>
        <a:cs typeface="Open Sans" panose="020B0606030504020204" pitchFamily="34" charset="0"/>
      </a:defRPr>
    </a:lvl2pPr>
    <a:lvl3pPr marL="914400" algn="l" defTabSz="457200" rtl="0" eaLnBrk="1" latinLnBrk="0" hangingPunct="1">
      <a:defRPr sz="1200" kern="1200">
        <a:solidFill>
          <a:schemeClr val="tx2"/>
        </a:solidFill>
        <a:latin typeface="+mn-lt"/>
        <a:ea typeface="+mn-ea"/>
        <a:cs typeface="Open Sans" panose="020B0606030504020204" pitchFamily="34" charset="0"/>
      </a:defRPr>
    </a:lvl3pPr>
    <a:lvl4pPr marL="1371600" algn="l" defTabSz="457200" rtl="0" eaLnBrk="1" latinLnBrk="0" hangingPunct="1">
      <a:defRPr sz="1200" kern="1200">
        <a:solidFill>
          <a:schemeClr val="tx2"/>
        </a:solidFill>
        <a:latin typeface="+mn-lt"/>
        <a:ea typeface="+mn-ea"/>
        <a:cs typeface="Open Sans" panose="020B0606030504020204" pitchFamily="34" charset="0"/>
      </a:defRPr>
    </a:lvl4pPr>
    <a:lvl5pPr marL="1828800" algn="l" defTabSz="457200" rtl="0" eaLnBrk="1" latinLnBrk="0" hangingPunct="1">
      <a:defRPr sz="1200" kern="1200">
        <a:solidFill>
          <a:schemeClr val="tx2"/>
        </a:solidFill>
        <a:latin typeface="+mn-lt"/>
        <a:ea typeface="+mn-ea"/>
        <a:cs typeface="Open Sans" panose="020B0606030504020204"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3</a:t>
            </a:fld>
            <a:endParaRPr lang="en-US" dirty="0"/>
          </a:p>
        </p:txBody>
      </p:sp>
    </p:spTree>
    <p:extLst>
      <p:ext uri="{BB962C8B-B14F-4D97-AF65-F5344CB8AC3E}">
        <p14:creationId xmlns:p14="http://schemas.microsoft.com/office/powerpoint/2010/main" val="524629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4</a:t>
            </a:fld>
            <a:endParaRPr lang="en-US" dirty="0"/>
          </a:p>
        </p:txBody>
      </p:sp>
    </p:spTree>
    <p:extLst>
      <p:ext uri="{BB962C8B-B14F-4D97-AF65-F5344CB8AC3E}">
        <p14:creationId xmlns:p14="http://schemas.microsoft.com/office/powerpoint/2010/main" val="139367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5</a:t>
            </a:fld>
            <a:endParaRPr lang="en-US" dirty="0"/>
          </a:p>
        </p:txBody>
      </p:sp>
    </p:spTree>
    <p:extLst>
      <p:ext uri="{BB962C8B-B14F-4D97-AF65-F5344CB8AC3E}">
        <p14:creationId xmlns:p14="http://schemas.microsoft.com/office/powerpoint/2010/main" val="1217697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6</a:t>
            </a:fld>
            <a:endParaRPr lang="en-US" dirty="0"/>
          </a:p>
        </p:txBody>
      </p:sp>
    </p:spTree>
    <p:extLst>
      <p:ext uri="{BB962C8B-B14F-4D97-AF65-F5344CB8AC3E}">
        <p14:creationId xmlns:p14="http://schemas.microsoft.com/office/powerpoint/2010/main" val="2963018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7</a:t>
            </a:fld>
            <a:endParaRPr lang="en-US" dirty="0"/>
          </a:p>
        </p:txBody>
      </p:sp>
    </p:spTree>
    <p:extLst>
      <p:ext uri="{BB962C8B-B14F-4D97-AF65-F5344CB8AC3E}">
        <p14:creationId xmlns:p14="http://schemas.microsoft.com/office/powerpoint/2010/main" val="3935553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8</a:t>
            </a:fld>
            <a:endParaRPr lang="en-US" dirty="0"/>
          </a:p>
        </p:txBody>
      </p:sp>
    </p:spTree>
    <p:extLst>
      <p:ext uri="{BB962C8B-B14F-4D97-AF65-F5344CB8AC3E}">
        <p14:creationId xmlns:p14="http://schemas.microsoft.com/office/powerpoint/2010/main" val="1335930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AD15A5-6128-B84F-818D-8AA5BDD9AF9D}" type="slidenum">
              <a:rPr lang="en-US" smtClean="0"/>
              <a:pPr/>
              <a:t>9</a:t>
            </a:fld>
            <a:endParaRPr lang="en-US" dirty="0"/>
          </a:p>
        </p:txBody>
      </p:sp>
    </p:spTree>
    <p:extLst>
      <p:ext uri="{BB962C8B-B14F-4D97-AF65-F5344CB8AC3E}">
        <p14:creationId xmlns:p14="http://schemas.microsoft.com/office/powerpoint/2010/main" val="38843771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logo">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90"/>
          </a:xfrm>
          <a:solidFill>
            <a:schemeClr val="bg1">
              <a:lumMod val="85000"/>
            </a:schemeClr>
          </a:solidFill>
        </p:spPr>
        <p:txBody>
          <a:bodyPr/>
          <a:lstStyle/>
          <a:p>
            <a:endParaRPr lang="en-US" dirty="0"/>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9"/>
            <a:ext cx="223357" cy="9144000"/>
          </a:xfrm>
          <a:prstGeom prst="rect">
            <a:avLst/>
          </a:prstGeom>
          <a:solidFill>
            <a:srgbClr val="7D3F98"/>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7" name="Title 16">
            <a:extLst>
              <a:ext uri="{FF2B5EF4-FFF2-40B4-BE49-F238E27FC236}">
                <a16:creationId xmlns:a16="http://schemas.microsoft.com/office/drawing/2014/main" id="{0C078188-A289-C444-A3D5-A0385C4EA37C}"/>
              </a:ext>
            </a:extLst>
          </p:cNvPr>
          <p:cNvSpPr>
            <a:spLocks noGrp="1"/>
          </p:cNvSpPr>
          <p:nvPr>
            <p:ph type="title" hasCustomPrompt="1"/>
          </p:nvPr>
        </p:nvSpPr>
        <p:spPr>
          <a:xfrm>
            <a:off x="418447" y="1929385"/>
            <a:ext cx="5810903" cy="4471415"/>
          </a:xfrm>
        </p:spPr>
        <p:txBody>
          <a:bodyPr anchor="b">
            <a:noAutofit/>
          </a:bodyPr>
          <a:lstStyle>
            <a:lvl1pPr algn="l">
              <a:defRPr sz="4400" b="1">
                <a:solidFill>
                  <a:schemeClr val="bg1"/>
                </a:solidFill>
              </a:defRPr>
            </a:lvl1pPr>
          </a:lstStyle>
          <a:p>
            <a:r>
              <a:rPr lang="en-US" dirty="0"/>
              <a:t>Headline</a:t>
            </a:r>
          </a:p>
        </p:txBody>
      </p:sp>
      <p:sp>
        <p:nvSpPr>
          <p:cNvPr id="12" name="Text Placeholder 4">
            <a:extLst>
              <a:ext uri="{FF2B5EF4-FFF2-40B4-BE49-F238E27FC236}">
                <a16:creationId xmlns:a16="http://schemas.microsoft.com/office/drawing/2014/main" id="{770DA16C-102C-254C-A56C-6745806583EE}"/>
              </a:ext>
            </a:extLst>
          </p:cNvPr>
          <p:cNvSpPr>
            <a:spLocks noGrp="1"/>
          </p:cNvSpPr>
          <p:nvPr>
            <p:ph type="body" sz="quarter" idx="11"/>
          </p:nvPr>
        </p:nvSpPr>
        <p:spPr>
          <a:xfrm>
            <a:off x="7262482" y="6035155"/>
            <a:ext cx="1456072" cy="282588"/>
          </a:xfrm>
          <a:blipFill>
            <a:blip r:embed="rId2" cstate="email">
              <a:extLst>
                <a:ext uri="{28A0092B-C50C-407E-A947-70E740481C1C}">
                  <a14:useLocalDpi xmlns:a14="http://schemas.microsoft.com/office/drawing/2010/main"/>
                </a:ext>
              </a:extLst>
            </a:blip>
            <a:stretch>
              <a:fillRect/>
            </a:stretch>
          </a:blipFill>
        </p:spPr>
        <p:txBody>
          <a:bodyPr/>
          <a:lstStyle>
            <a:lvl1pPr>
              <a:defRPr>
                <a:noFill/>
              </a:defRPr>
            </a:lvl1pPr>
          </a:lstStyle>
          <a:p>
            <a:pPr lvl="0"/>
            <a:endParaRPr lang="en-US" dirty="0"/>
          </a:p>
        </p:txBody>
      </p:sp>
      <p:sp>
        <p:nvSpPr>
          <p:cNvPr id="7" name="Slide Number Placeholder 5">
            <a:extLst>
              <a:ext uri="{FF2B5EF4-FFF2-40B4-BE49-F238E27FC236}">
                <a16:creationId xmlns:a16="http://schemas.microsoft.com/office/drawing/2014/main" id="{F0374586-A5F6-5C44-AB7F-5E294F3669DA}"/>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541072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image_no 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85591"/>
            <a:ext cx="3888893" cy="761829"/>
          </a:xfrm>
        </p:spPr>
        <p:txBody>
          <a:bodyPr lIns="0">
            <a:noAutofit/>
          </a:bodyPr>
          <a:lstStyle>
            <a:lvl1pPr marL="0" algn="l" defTabSz="650240" rtl="0" eaLnBrk="1" latinLnBrk="0" hangingPunct="1">
              <a:lnSpc>
                <a:spcPct val="9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0F5CB240-9D3F-9843-BB81-062AC6C9451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0BCA40F4-9E67-4981-A106-2D4624A5065D}"/>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28368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olet/white_no headline">
    <p:bg>
      <p:bgPr>
        <a:solidFill>
          <a:schemeClr val="accent2"/>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85591"/>
            <a:ext cx="3888893" cy="761829"/>
          </a:xfrm>
        </p:spPr>
        <p:txBody>
          <a:bodyPr lIns="0">
            <a:noAutofit/>
          </a:bodyPr>
          <a:lstStyle>
            <a:lvl1pPr marL="0" algn="l" defTabSz="650240" rtl="0" eaLnBrk="1" latinLnBrk="0" hangingPunct="1">
              <a:lnSpc>
                <a:spcPct val="9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7" name="Rectangle 6">
            <a:extLst>
              <a:ext uri="{FF2B5EF4-FFF2-40B4-BE49-F238E27FC236}">
                <a16:creationId xmlns:a16="http://schemas.microsoft.com/office/drawing/2014/main" id="{90FF75D9-0A66-3C4B-8C04-E6C5DE356521}"/>
              </a:ext>
            </a:extLst>
          </p:cNvPr>
          <p:cNvSpPr/>
          <p:nvPr userDrawn="1"/>
        </p:nvSpPr>
        <p:spPr bwMode="gray">
          <a:xfrm>
            <a:off x="4571999" y="0"/>
            <a:ext cx="4572002" cy="6642989"/>
          </a:xfrm>
          <a:prstGeom prst="rect">
            <a:avLst/>
          </a:prstGeom>
          <a:solidFill>
            <a:schemeClr val="bg1"/>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FFFF"/>
              </a:solidFill>
              <a:effectLst/>
              <a:uLnTx/>
              <a:uFillTx/>
              <a:latin typeface="Open Sans"/>
              <a:ea typeface="+mn-ea"/>
              <a:cs typeface="+mn-cs"/>
            </a:endParaRPr>
          </a:p>
        </p:txBody>
      </p:sp>
      <p:sp>
        <p:nvSpPr>
          <p:cNvPr id="5" name="Slide Number Placeholder 5">
            <a:extLst>
              <a:ext uri="{FF2B5EF4-FFF2-40B4-BE49-F238E27FC236}">
                <a16:creationId xmlns:a16="http://schemas.microsoft.com/office/drawing/2014/main" id="{278E1C5C-9C46-CB4E-AB31-EC821C89F491}"/>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5ECA2C33-265D-4C05-862E-A4BD07DA18CD}"/>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3650152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White_Rightimage_no 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85591"/>
            <a:ext cx="3888893" cy="761829"/>
          </a:xfrm>
        </p:spPr>
        <p:txBody>
          <a:bodyPr lIns="0">
            <a:noAutofit/>
          </a:bodyPr>
          <a:lstStyle>
            <a:lvl1pPr marL="0" algn="l" defTabSz="650240" rtl="0" eaLnBrk="1" latinLnBrk="0" hangingPunct="1">
              <a:lnSpc>
                <a:spcPct val="9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8A54F58B-F5F5-344E-A7D0-BE880130A6D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7" name="Text Placeholder 2">
            <a:extLst>
              <a:ext uri="{FF2B5EF4-FFF2-40B4-BE49-F238E27FC236}">
                <a16:creationId xmlns:a16="http://schemas.microsoft.com/office/drawing/2014/main" id="{E13E6FA1-F585-465A-AB15-299BBB4664F5}"/>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77744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ite_Left image_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731483"/>
            <a:ext cx="3888893" cy="387606"/>
          </a:xfrm>
        </p:spPr>
        <p:txBody>
          <a:bodyPr lIns="0">
            <a:noAutofit/>
          </a:bodyPr>
          <a:lstStyle>
            <a:lvl1pPr marL="0" algn="l" defTabSz="650240" rtl="0" eaLnBrk="1" latinLnBrk="0" hangingPunct="1">
              <a:lnSpc>
                <a:spcPct val="9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11" name="Text Placeholder 26">
            <a:extLst>
              <a:ext uri="{FF2B5EF4-FFF2-40B4-BE49-F238E27FC236}">
                <a16:creationId xmlns:a16="http://schemas.microsoft.com/office/drawing/2014/main" id="{0E073782-DE5C-3643-B919-B6B725352849}"/>
              </a:ext>
            </a:extLst>
          </p:cNvPr>
          <p:cNvSpPr>
            <a:spLocks noGrp="1"/>
          </p:cNvSpPr>
          <p:nvPr>
            <p:ph type="body" sz="quarter" idx="12" hasCustomPrompt="1"/>
          </p:nvPr>
        </p:nvSpPr>
        <p:spPr>
          <a:xfrm>
            <a:off x="4913554" y="329964"/>
            <a:ext cx="3888893" cy="278223"/>
          </a:xfrm>
        </p:spPr>
        <p:txBody>
          <a:bodyPr anchor="b" anchorCtr="0"/>
          <a:lstStyle>
            <a:lvl1pPr>
              <a:defRPr lang="en-US" sz="1200" b="1" kern="1200" cap="none" spc="0" dirty="0" smtClean="0">
                <a:solidFill>
                  <a:schemeClr val="tx2"/>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D17F8A03-21F8-4C41-BF81-DCFF9863188D}"/>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E5D38734-2149-411E-BB8A-87F6E5931BFF}"/>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2421099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white_Left image_no 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385591"/>
            <a:ext cx="3888893" cy="761829"/>
          </a:xfrm>
        </p:spPr>
        <p:txBody>
          <a:bodyPr lIns="0">
            <a:noAutofit/>
          </a:bodyPr>
          <a:lstStyle>
            <a:lvl1pPr marL="0" algn="l" defTabSz="650240" rtl="0" eaLnBrk="1" latinLnBrk="0" hangingPunct="1">
              <a:lnSpc>
                <a:spcPct val="9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CE5421CA-D35D-CF41-A4EE-47E3A28B6836}"/>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B6369D4F-F552-484D-8EEB-22112FBBE733}"/>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365869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eft image_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717835"/>
            <a:ext cx="3888893" cy="387606"/>
          </a:xfrm>
        </p:spPr>
        <p:txBody>
          <a:bodyPr lIns="0">
            <a:noAutofit/>
          </a:bodyPr>
          <a:lstStyle>
            <a:lvl1pPr marL="0" algn="l" defTabSz="650240" rtl="0" eaLnBrk="1" latinLnBrk="0" hangingPunct="1">
              <a:lnSpc>
                <a:spcPct val="9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11" name="Text Placeholder 26">
            <a:extLst>
              <a:ext uri="{FF2B5EF4-FFF2-40B4-BE49-F238E27FC236}">
                <a16:creationId xmlns:a16="http://schemas.microsoft.com/office/drawing/2014/main" id="{0E073782-DE5C-3643-B919-B6B725352849}"/>
              </a:ext>
            </a:extLst>
          </p:cNvPr>
          <p:cNvSpPr>
            <a:spLocks noGrp="1"/>
          </p:cNvSpPr>
          <p:nvPr>
            <p:ph type="body" sz="quarter" idx="12" hasCustomPrompt="1"/>
          </p:nvPr>
        </p:nvSpPr>
        <p:spPr>
          <a:xfrm>
            <a:off x="4913554" y="316316"/>
            <a:ext cx="3888893" cy="278223"/>
          </a:xfrm>
        </p:spPr>
        <p:txBody>
          <a:bodyPr anchor="b" anchorCtr="0"/>
          <a:lstStyle>
            <a:lvl1pPr>
              <a:defRPr lang="en-US" sz="1200" b="1" kern="1200" cap="none" spc="0" dirty="0" smtClean="0">
                <a:solidFill>
                  <a:schemeClr val="bg1"/>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3B4FB8A2-251B-ED44-9ECE-F8142AC4E35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9351F515-E311-49A3-8630-6FC14915F91E}"/>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630286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eft image_no 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385591"/>
            <a:ext cx="3888893" cy="761829"/>
          </a:xfrm>
        </p:spPr>
        <p:txBody>
          <a:bodyPr lIns="0">
            <a:noAutofit/>
          </a:bodyPr>
          <a:lstStyle>
            <a:lvl1pPr marL="0" algn="l" defTabSz="650240" rtl="0" eaLnBrk="1" latinLnBrk="0" hangingPunct="1">
              <a:lnSpc>
                <a:spcPct val="9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4BDFF770-3151-0D41-8097-7C15367D841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665FAABD-D30F-4813-B2C9-4692194D3675}"/>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626107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S4-1/4 Col Right violet bar">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rgbClr val="7D3F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8" tIns="34299" rIns="68598" bIns="34299"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srgbClr val="FFFFFF"/>
              </a:solidFill>
              <a:effectLst/>
              <a:uLnTx/>
              <a:uFillTx/>
              <a:latin typeface="Open Sans"/>
              <a:ea typeface="+mn-ea"/>
              <a:cs typeface="+mn-cs"/>
            </a:endParaRPr>
          </a:p>
        </p:txBody>
      </p:sp>
      <p:sp>
        <p:nvSpPr>
          <p:cNvPr id="9"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4" name="Content Placeholder 3"/>
          <p:cNvSpPr>
            <a:spLocks noGrp="1"/>
          </p:cNvSpPr>
          <p:nvPr>
            <p:ph sz="quarter" idx="10" hasCustomPrompt="1"/>
          </p:nvPr>
        </p:nvSpPr>
        <p:spPr>
          <a:xfrm>
            <a:off x="408710" y="1538869"/>
            <a:ext cx="6233189" cy="4425704"/>
          </a:xfrm>
        </p:spPr>
        <p:txBody>
          <a:bodyPr/>
          <a:lstStyle>
            <a:lvl1pPr>
              <a:defRPr lang="en-US" sz="1200" b="0" kern="1200" dirty="0">
                <a:solidFill>
                  <a:srgbClr val="414141"/>
                </a:solidFill>
                <a:latin typeface="+mn-lt"/>
                <a:ea typeface="+mn-ea"/>
                <a:cs typeface="+mn-cs"/>
              </a:defRPr>
            </a:lvl1pPr>
            <a:lvl2pPr>
              <a:defRPr sz="1200">
                <a:solidFill>
                  <a:schemeClr val="tx2"/>
                </a:solidFill>
              </a:defRPr>
            </a:lvl2pPr>
            <a:lvl3pPr>
              <a:defRPr sz="1200">
                <a:solidFill>
                  <a:schemeClr val="tx2"/>
                </a:solidFill>
              </a:defRPr>
            </a:lvl3pPr>
            <a:lvl4pPr>
              <a:defRPr sz="1350"/>
            </a:lvl4pPr>
            <a:lvl5pPr>
              <a:defRPr sz="1350"/>
            </a:lvl5pPr>
          </a:lstStyle>
          <a:p>
            <a:pPr marL="0" lvl="0" indent="0" algn="l" defTabSz="342991" rtl="0" eaLnBrk="1" latinLnBrk="0" hangingPunct="1">
              <a:spcBef>
                <a:spcPts val="1350"/>
              </a:spcBef>
              <a:buClrTx/>
              <a:buFont typeface="Arial"/>
              <a:buNone/>
            </a:pPr>
            <a:r>
              <a:rPr lang="en-US" dirty="0"/>
              <a:t>First-level</a:t>
            </a:r>
          </a:p>
          <a:p>
            <a:pPr lvl="1"/>
            <a:r>
              <a:rPr lang="en-US" dirty="0"/>
              <a:t>Second-level</a:t>
            </a:r>
          </a:p>
          <a:p>
            <a:pPr lvl="2"/>
            <a:r>
              <a:rPr lang="en-US" dirty="0"/>
              <a:t>Third-level</a:t>
            </a:r>
          </a:p>
        </p:txBody>
      </p:sp>
      <p:sp>
        <p:nvSpPr>
          <p:cNvPr id="6" name="Title Placeholder 3">
            <a:extLst>
              <a:ext uri="{FF2B5EF4-FFF2-40B4-BE49-F238E27FC236}">
                <a16:creationId xmlns:a16="http://schemas.microsoft.com/office/drawing/2014/main" id="{C856289D-5B92-6140-9818-B1B15C87104D}"/>
              </a:ext>
            </a:extLst>
          </p:cNvPr>
          <p:cNvSpPr>
            <a:spLocks noGrp="1"/>
          </p:cNvSpPr>
          <p:nvPr>
            <p:ph type="title"/>
          </p:nvPr>
        </p:nvSpPr>
        <p:spPr>
          <a:xfrm>
            <a:off x="381000" y="392836"/>
            <a:ext cx="6233189" cy="1073382"/>
          </a:xfrm>
          <a:prstGeom prst="rect">
            <a:avLst/>
          </a:prstGeom>
        </p:spPr>
        <p:txBody>
          <a:bodyPr vert="horz" lIns="0" tIns="0" rIns="0" bIns="0" rtlCol="0" anchor="t">
            <a:noAutofit/>
          </a:bodyPr>
          <a:lstStyle>
            <a:lvl1pPr marL="0" algn="l" defTabSz="650240" rtl="0" eaLnBrk="1" latinLnBrk="0" hangingPunct="1">
              <a:lnSpc>
                <a:spcPct val="90000"/>
              </a:lnSpc>
              <a:spcBef>
                <a:spcPct val="0"/>
              </a:spcBef>
              <a:buNone/>
              <a:defRPr lang="en-US" sz="1800" b="0" kern="1200" dirty="0">
                <a:solidFill>
                  <a:schemeClr val="tx2"/>
                </a:solidFill>
                <a:latin typeface="+mn-lt"/>
                <a:ea typeface="Open Sans"/>
                <a:cs typeface="Open Sans"/>
                <a:sym typeface="Open Sans"/>
              </a:defRPr>
            </a:lvl1pPr>
          </a:lstStyle>
          <a:p>
            <a:r>
              <a:rPr lang="en-US" dirty="0"/>
              <a:t>Click to edit Master title style</a:t>
            </a:r>
          </a:p>
        </p:txBody>
      </p:sp>
      <p:sp>
        <p:nvSpPr>
          <p:cNvPr id="7" name="Slide Number Placeholder 5">
            <a:extLst>
              <a:ext uri="{FF2B5EF4-FFF2-40B4-BE49-F238E27FC236}">
                <a16:creationId xmlns:a16="http://schemas.microsoft.com/office/drawing/2014/main" id="{4BDFF770-3151-0D41-8097-7C15367D841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0C264E7E-B3E5-447C-83D9-C76B5DF80CA1}"/>
              </a:ext>
            </a:extLst>
          </p:cNvPr>
          <p:cNvSpPr>
            <a:spLocks noGrp="1"/>
          </p:cNvSpPr>
          <p:nvPr>
            <p:ph type="body" sz="quarter" idx="13" hasCustomPrompt="1"/>
          </p:nvPr>
        </p:nvSpPr>
        <p:spPr>
          <a:xfrm>
            <a:off x="408710" y="6202723"/>
            <a:ext cx="6236208" cy="123111"/>
          </a:xfrm>
        </p:spPr>
        <p:txBody>
          <a:bodyPr wrap="square" anchor="b">
            <a:no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3982955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claimers">
    <p:bg>
      <p:bgPr>
        <a:solidFill>
          <a:schemeClr val="accent2"/>
        </a:solidFill>
        <a:effectLst/>
      </p:bgPr>
    </p:bg>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45DCB037-8819-3B4B-AB6C-34B364C66E5D}"/>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9" name="Rectangle 8">
            <a:extLst>
              <a:ext uri="{FF2B5EF4-FFF2-40B4-BE49-F238E27FC236}">
                <a16:creationId xmlns:a16="http://schemas.microsoft.com/office/drawing/2014/main" id="{30EA8BB3-CE6A-F445-8075-9D109BFC67FD}"/>
              </a:ext>
            </a:extLst>
          </p:cNvPr>
          <p:cNvSpPr/>
          <p:nvPr userDrawn="1"/>
        </p:nvSpPr>
        <p:spPr>
          <a:xfrm>
            <a:off x="381405" y="1614525"/>
            <a:ext cx="2148986" cy="369332"/>
          </a:xfrm>
          <a:prstGeom prst="rect">
            <a:avLst/>
          </a:prstGeom>
        </p:spPr>
        <p:txBody>
          <a:bodyPr wrap="none" lIns="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Open Sans" charset="0"/>
                <a:ea typeface="Open Sans" charset="0"/>
                <a:cs typeface="Open Sans" charset="0"/>
              </a:rPr>
              <a:t>LEGAL DISCLAIMER</a:t>
            </a:r>
          </a:p>
        </p:txBody>
      </p:sp>
      <p:sp>
        <p:nvSpPr>
          <p:cNvPr id="13" name="Freeform 5">
            <a:extLst>
              <a:ext uri="{FF2B5EF4-FFF2-40B4-BE49-F238E27FC236}">
                <a16:creationId xmlns:a16="http://schemas.microsoft.com/office/drawing/2014/main" id="{3CD0E30B-551A-DF4D-BBA5-2B048F6B1FF4}"/>
              </a:ext>
            </a:extLst>
          </p:cNvPr>
          <p:cNvSpPr>
            <a:spLocks noEditPoints="1"/>
          </p:cNvSpPr>
          <p:nvPr userDrawn="1"/>
        </p:nvSpPr>
        <p:spPr bwMode="auto">
          <a:xfrm>
            <a:off x="7269744" y="6035155"/>
            <a:ext cx="1490197" cy="288542"/>
          </a:xfrm>
          <a:custGeom>
            <a:avLst/>
            <a:gdLst>
              <a:gd name="T0" fmla="*/ 657 w 759"/>
              <a:gd name="T1" fmla="*/ 27 h 144"/>
              <a:gd name="T2" fmla="*/ 649 w 759"/>
              <a:gd name="T3" fmla="*/ 50 h 144"/>
              <a:gd name="T4" fmla="*/ 664 w 759"/>
              <a:gd name="T5" fmla="*/ 74 h 144"/>
              <a:gd name="T6" fmla="*/ 705 w 759"/>
              <a:gd name="T7" fmla="*/ 142 h 144"/>
              <a:gd name="T8" fmla="*/ 641 w 759"/>
              <a:gd name="T9" fmla="*/ 108 h 144"/>
              <a:gd name="T10" fmla="*/ 669 w 759"/>
              <a:gd name="T11" fmla="*/ 121 h 144"/>
              <a:gd name="T12" fmla="*/ 326 w 759"/>
              <a:gd name="T13" fmla="*/ 95 h 144"/>
              <a:gd name="T14" fmla="*/ 392 w 759"/>
              <a:gd name="T15" fmla="*/ 60 h 144"/>
              <a:gd name="T16" fmla="*/ 268 w 759"/>
              <a:gd name="T17" fmla="*/ 74 h 144"/>
              <a:gd name="T18" fmla="*/ 180 w 759"/>
              <a:gd name="T19" fmla="*/ 33 h 144"/>
              <a:gd name="T20" fmla="*/ 233 w 759"/>
              <a:gd name="T21" fmla="*/ 72 h 144"/>
              <a:gd name="T22" fmla="*/ 170 w 759"/>
              <a:gd name="T23" fmla="*/ 108 h 144"/>
              <a:gd name="T24" fmla="*/ 267 w 759"/>
              <a:gd name="T25" fmla="*/ 110 h 144"/>
              <a:gd name="T26" fmla="*/ 350 w 759"/>
              <a:gd name="T27" fmla="*/ 144 h 144"/>
              <a:gd name="T28" fmla="*/ 356 w 759"/>
              <a:gd name="T29" fmla="*/ 121 h 144"/>
              <a:gd name="T30" fmla="*/ 227 w 759"/>
              <a:gd name="T31" fmla="*/ 93 h 144"/>
              <a:gd name="T32" fmla="*/ 222 w 759"/>
              <a:gd name="T33" fmla="*/ 122 h 144"/>
              <a:gd name="T34" fmla="*/ 358 w 759"/>
              <a:gd name="T35" fmla="*/ 60 h 144"/>
              <a:gd name="T36" fmla="*/ 592 w 759"/>
              <a:gd name="T37" fmla="*/ 90 h 144"/>
              <a:gd name="T38" fmla="*/ 489 w 759"/>
              <a:gd name="T39" fmla="*/ 30 h 144"/>
              <a:gd name="T40" fmla="*/ 527 w 759"/>
              <a:gd name="T41" fmla="*/ 142 h 144"/>
              <a:gd name="T42" fmla="*/ 539 w 759"/>
              <a:gd name="T43" fmla="*/ 50 h 144"/>
              <a:gd name="T44" fmla="*/ 556 w 759"/>
              <a:gd name="T45" fmla="*/ 142 h 144"/>
              <a:gd name="T46" fmla="*/ 473 w 759"/>
              <a:gd name="T47" fmla="*/ 117 h 144"/>
              <a:gd name="T48" fmla="*/ 413 w 759"/>
              <a:gd name="T49" fmla="*/ 108 h 144"/>
              <a:gd name="T50" fmla="*/ 401 w 759"/>
              <a:gd name="T51" fmla="*/ 35 h 144"/>
              <a:gd name="T52" fmla="*/ 449 w 759"/>
              <a:gd name="T53" fmla="*/ 30 h 144"/>
              <a:gd name="T54" fmla="*/ 448 w 759"/>
              <a:gd name="T55" fmla="*/ 54 h 144"/>
              <a:gd name="T56" fmla="*/ 473 w 759"/>
              <a:gd name="T57" fmla="*/ 117 h 144"/>
              <a:gd name="T58" fmla="*/ 79 w 759"/>
              <a:gd name="T59" fmla="*/ 43 h 144"/>
              <a:gd name="T60" fmla="*/ 125 w 759"/>
              <a:gd name="T61" fmla="*/ 22 h 144"/>
              <a:gd name="T62" fmla="*/ 79 w 759"/>
              <a:gd name="T63" fmla="*/ 144 h 144"/>
              <a:gd name="T64" fmla="*/ 32 w 759"/>
              <a:gd name="T65" fmla="*/ 22 h 144"/>
              <a:gd name="T66" fmla="*/ 730 w 759"/>
              <a:gd name="T67" fmla="*/ 27 h 144"/>
              <a:gd name="T68" fmla="*/ 723 w 759"/>
              <a:gd name="T69" fmla="*/ 51 h 144"/>
              <a:gd name="T70" fmla="*/ 711 w 759"/>
              <a:gd name="T71" fmla="*/ 31 h 144"/>
              <a:gd name="T72" fmla="*/ 741 w 759"/>
              <a:gd name="T73" fmla="*/ 27 h 144"/>
              <a:gd name="T74" fmla="*/ 747 w 759"/>
              <a:gd name="T75" fmla="*/ 46 h 144"/>
              <a:gd name="T76" fmla="*/ 759 w 759"/>
              <a:gd name="T77" fmla="*/ 27 h 144"/>
              <a:gd name="T78" fmla="*/ 755 w 759"/>
              <a:gd name="T79" fmla="*/ 42 h 144"/>
              <a:gd name="T80" fmla="*/ 752 w 759"/>
              <a:gd name="T81" fmla="*/ 41 h 144"/>
              <a:gd name="T82" fmla="*/ 742 w 759"/>
              <a:gd name="T83" fmla="*/ 41 h 144"/>
              <a:gd name="T84" fmla="*/ 739 w 759"/>
              <a:gd name="T85" fmla="*/ 42 h 144"/>
              <a:gd name="T86" fmla="*/ 735 w 759"/>
              <a:gd name="T87" fmla="*/ 2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9" h="144">
                <a:moveTo>
                  <a:pt x="704" y="110"/>
                </a:moveTo>
                <a:cubicBezTo>
                  <a:pt x="704" y="100"/>
                  <a:pt x="705" y="86"/>
                  <a:pt x="705" y="69"/>
                </a:cubicBezTo>
                <a:cubicBezTo>
                  <a:pt x="705" y="38"/>
                  <a:pt x="692" y="27"/>
                  <a:pt x="657" y="27"/>
                </a:cubicBezTo>
                <a:cubicBezTo>
                  <a:pt x="640" y="27"/>
                  <a:pt x="625" y="29"/>
                  <a:pt x="616" y="33"/>
                </a:cubicBezTo>
                <a:cubicBezTo>
                  <a:pt x="618" y="58"/>
                  <a:pt x="618" y="58"/>
                  <a:pt x="618" y="58"/>
                </a:cubicBezTo>
                <a:cubicBezTo>
                  <a:pt x="626" y="54"/>
                  <a:pt x="637" y="50"/>
                  <a:pt x="649" y="50"/>
                </a:cubicBezTo>
                <a:cubicBezTo>
                  <a:pt x="665" y="50"/>
                  <a:pt x="669" y="56"/>
                  <a:pt x="669" y="72"/>
                </a:cubicBezTo>
                <a:cubicBezTo>
                  <a:pt x="669" y="74"/>
                  <a:pt x="669" y="74"/>
                  <a:pt x="669" y="74"/>
                </a:cubicBezTo>
                <a:cubicBezTo>
                  <a:pt x="668" y="74"/>
                  <a:pt x="665" y="74"/>
                  <a:pt x="664" y="74"/>
                </a:cubicBezTo>
                <a:cubicBezTo>
                  <a:pt x="624" y="74"/>
                  <a:pt x="606" y="86"/>
                  <a:pt x="606" y="108"/>
                </a:cubicBezTo>
                <a:cubicBezTo>
                  <a:pt x="606" y="131"/>
                  <a:pt x="618" y="144"/>
                  <a:pt x="650" y="144"/>
                </a:cubicBezTo>
                <a:cubicBezTo>
                  <a:pt x="667" y="144"/>
                  <a:pt x="684" y="142"/>
                  <a:pt x="705" y="142"/>
                </a:cubicBezTo>
                <a:cubicBezTo>
                  <a:pt x="704" y="133"/>
                  <a:pt x="704" y="120"/>
                  <a:pt x="704" y="110"/>
                </a:cubicBezTo>
                <a:close/>
                <a:moveTo>
                  <a:pt x="658" y="122"/>
                </a:moveTo>
                <a:cubicBezTo>
                  <a:pt x="646" y="122"/>
                  <a:pt x="641" y="118"/>
                  <a:pt x="641" y="108"/>
                </a:cubicBezTo>
                <a:cubicBezTo>
                  <a:pt x="641" y="99"/>
                  <a:pt x="648" y="93"/>
                  <a:pt x="664" y="93"/>
                </a:cubicBezTo>
                <a:cubicBezTo>
                  <a:pt x="666" y="93"/>
                  <a:pt x="667" y="93"/>
                  <a:pt x="669" y="93"/>
                </a:cubicBezTo>
                <a:cubicBezTo>
                  <a:pt x="669" y="103"/>
                  <a:pt x="668" y="114"/>
                  <a:pt x="669" y="121"/>
                </a:cubicBezTo>
                <a:cubicBezTo>
                  <a:pt x="666" y="122"/>
                  <a:pt x="662" y="122"/>
                  <a:pt x="658" y="122"/>
                </a:cubicBezTo>
                <a:close/>
                <a:moveTo>
                  <a:pt x="356" y="121"/>
                </a:moveTo>
                <a:cubicBezTo>
                  <a:pt x="336" y="121"/>
                  <a:pt x="326" y="111"/>
                  <a:pt x="326" y="95"/>
                </a:cubicBezTo>
                <a:cubicBezTo>
                  <a:pt x="326" y="94"/>
                  <a:pt x="326" y="94"/>
                  <a:pt x="326" y="94"/>
                </a:cubicBezTo>
                <a:cubicBezTo>
                  <a:pt x="329" y="95"/>
                  <a:pt x="336" y="95"/>
                  <a:pt x="340" y="95"/>
                </a:cubicBezTo>
                <a:cubicBezTo>
                  <a:pt x="375" y="95"/>
                  <a:pt x="392" y="84"/>
                  <a:pt x="392" y="60"/>
                </a:cubicBezTo>
                <a:cubicBezTo>
                  <a:pt x="392" y="40"/>
                  <a:pt x="378" y="27"/>
                  <a:pt x="346" y="27"/>
                </a:cubicBezTo>
                <a:cubicBezTo>
                  <a:pt x="307" y="27"/>
                  <a:pt x="292" y="44"/>
                  <a:pt x="288" y="75"/>
                </a:cubicBezTo>
                <a:cubicBezTo>
                  <a:pt x="283" y="75"/>
                  <a:pt x="277" y="74"/>
                  <a:pt x="268" y="74"/>
                </a:cubicBezTo>
                <a:cubicBezTo>
                  <a:pt x="268" y="73"/>
                  <a:pt x="268" y="71"/>
                  <a:pt x="268" y="69"/>
                </a:cubicBezTo>
                <a:cubicBezTo>
                  <a:pt x="268" y="38"/>
                  <a:pt x="255" y="27"/>
                  <a:pt x="221" y="27"/>
                </a:cubicBezTo>
                <a:cubicBezTo>
                  <a:pt x="204" y="27"/>
                  <a:pt x="189" y="29"/>
                  <a:pt x="180" y="33"/>
                </a:cubicBezTo>
                <a:cubicBezTo>
                  <a:pt x="181" y="58"/>
                  <a:pt x="181" y="58"/>
                  <a:pt x="181" y="58"/>
                </a:cubicBezTo>
                <a:cubicBezTo>
                  <a:pt x="189" y="54"/>
                  <a:pt x="201" y="50"/>
                  <a:pt x="212" y="50"/>
                </a:cubicBezTo>
                <a:cubicBezTo>
                  <a:pt x="228" y="50"/>
                  <a:pt x="233" y="56"/>
                  <a:pt x="233" y="72"/>
                </a:cubicBezTo>
                <a:cubicBezTo>
                  <a:pt x="233" y="74"/>
                  <a:pt x="233" y="74"/>
                  <a:pt x="233" y="74"/>
                </a:cubicBezTo>
                <a:cubicBezTo>
                  <a:pt x="232" y="74"/>
                  <a:pt x="229" y="74"/>
                  <a:pt x="227" y="74"/>
                </a:cubicBezTo>
                <a:cubicBezTo>
                  <a:pt x="188" y="74"/>
                  <a:pt x="170" y="86"/>
                  <a:pt x="170" y="108"/>
                </a:cubicBezTo>
                <a:cubicBezTo>
                  <a:pt x="170" y="131"/>
                  <a:pt x="181" y="144"/>
                  <a:pt x="213" y="144"/>
                </a:cubicBezTo>
                <a:cubicBezTo>
                  <a:pt x="230" y="144"/>
                  <a:pt x="247" y="142"/>
                  <a:pt x="269" y="142"/>
                </a:cubicBezTo>
                <a:cubicBezTo>
                  <a:pt x="267" y="133"/>
                  <a:pt x="267" y="120"/>
                  <a:pt x="267" y="110"/>
                </a:cubicBezTo>
                <a:cubicBezTo>
                  <a:pt x="267" y="106"/>
                  <a:pt x="267" y="100"/>
                  <a:pt x="268" y="94"/>
                </a:cubicBezTo>
                <a:cubicBezTo>
                  <a:pt x="277" y="94"/>
                  <a:pt x="284" y="94"/>
                  <a:pt x="288" y="94"/>
                </a:cubicBezTo>
                <a:cubicBezTo>
                  <a:pt x="291" y="131"/>
                  <a:pt x="310" y="144"/>
                  <a:pt x="350" y="144"/>
                </a:cubicBezTo>
                <a:cubicBezTo>
                  <a:pt x="364" y="144"/>
                  <a:pt x="379" y="142"/>
                  <a:pt x="387" y="138"/>
                </a:cubicBezTo>
                <a:cubicBezTo>
                  <a:pt x="386" y="113"/>
                  <a:pt x="386" y="113"/>
                  <a:pt x="386" y="113"/>
                </a:cubicBezTo>
                <a:cubicBezTo>
                  <a:pt x="378" y="118"/>
                  <a:pt x="367" y="121"/>
                  <a:pt x="356" y="121"/>
                </a:cubicBezTo>
                <a:close/>
                <a:moveTo>
                  <a:pt x="222" y="122"/>
                </a:moveTo>
                <a:cubicBezTo>
                  <a:pt x="210" y="122"/>
                  <a:pt x="205" y="118"/>
                  <a:pt x="205" y="108"/>
                </a:cubicBezTo>
                <a:cubicBezTo>
                  <a:pt x="205" y="99"/>
                  <a:pt x="211" y="93"/>
                  <a:pt x="227" y="93"/>
                </a:cubicBezTo>
                <a:cubicBezTo>
                  <a:pt x="229" y="93"/>
                  <a:pt x="231" y="93"/>
                  <a:pt x="232" y="93"/>
                </a:cubicBezTo>
                <a:cubicBezTo>
                  <a:pt x="232" y="103"/>
                  <a:pt x="232" y="114"/>
                  <a:pt x="232" y="121"/>
                </a:cubicBezTo>
                <a:cubicBezTo>
                  <a:pt x="230" y="122"/>
                  <a:pt x="225" y="122"/>
                  <a:pt x="222" y="122"/>
                </a:cubicBezTo>
                <a:close/>
                <a:moveTo>
                  <a:pt x="325" y="75"/>
                </a:moveTo>
                <a:cubicBezTo>
                  <a:pt x="325" y="59"/>
                  <a:pt x="330" y="48"/>
                  <a:pt x="345" y="48"/>
                </a:cubicBezTo>
                <a:cubicBezTo>
                  <a:pt x="353" y="48"/>
                  <a:pt x="358" y="52"/>
                  <a:pt x="358" y="60"/>
                </a:cubicBezTo>
                <a:cubicBezTo>
                  <a:pt x="358" y="71"/>
                  <a:pt x="351" y="76"/>
                  <a:pt x="336" y="76"/>
                </a:cubicBezTo>
                <a:cubicBezTo>
                  <a:pt x="332" y="76"/>
                  <a:pt x="328" y="76"/>
                  <a:pt x="325" y="75"/>
                </a:cubicBezTo>
                <a:close/>
                <a:moveTo>
                  <a:pt x="592" y="90"/>
                </a:moveTo>
                <a:cubicBezTo>
                  <a:pt x="592" y="80"/>
                  <a:pt x="592" y="68"/>
                  <a:pt x="592" y="68"/>
                </a:cubicBezTo>
                <a:cubicBezTo>
                  <a:pt x="592" y="39"/>
                  <a:pt x="580" y="27"/>
                  <a:pt x="545" y="27"/>
                </a:cubicBezTo>
                <a:cubicBezTo>
                  <a:pt x="525" y="27"/>
                  <a:pt x="511" y="30"/>
                  <a:pt x="489" y="30"/>
                </a:cubicBezTo>
                <a:cubicBezTo>
                  <a:pt x="490" y="50"/>
                  <a:pt x="490" y="75"/>
                  <a:pt x="490" y="90"/>
                </a:cubicBezTo>
                <a:cubicBezTo>
                  <a:pt x="490" y="105"/>
                  <a:pt x="490" y="133"/>
                  <a:pt x="489" y="142"/>
                </a:cubicBezTo>
                <a:cubicBezTo>
                  <a:pt x="527" y="142"/>
                  <a:pt x="527" y="142"/>
                  <a:pt x="527" y="142"/>
                </a:cubicBezTo>
                <a:cubicBezTo>
                  <a:pt x="526" y="133"/>
                  <a:pt x="525" y="107"/>
                  <a:pt x="525" y="90"/>
                </a:cubicBezTo>
                <a:cubicBezTo>
                  <a:pt x="525" y="80"/>
                  <a:pt x="525" y="68"/>
                  <a:pt x="526" y="52"/>
                </a:cubicBezTo>
                <a:cubicBezTo>
                  <a:pt x="529" y="51"/>
                  <a:pt x="534" y="50"/>
                  <a:pt x="539" y="50"/>
                </a:cubicBezTo>
                <a:cubicBezTo>
                  <a:pt x="552" y="50"/>
                  <a:pt x="557" y="56"/>
                  <a:pt x="557" y="73"/>
                </a:cubicBezTo>
                <a:cubicBezTo>
                  <a:pt x="557" y="73"/>
                  <a:pt x="557" y="83"/>
                  <a:pt x="557" y="90"/>
                </a:cubicBezTo>
                <a:cubicBezTo>
                  <a:pt x="557" y="105"/>
                  <a:pt x="556" y="133"/>
                  <a:pt x="556" y="142"/>
                </a:cubicBezTo>
                <a:cubicBezTo>
                  <a:pt x="593" y="142"/>
                  <a:pt x="593" y="142"/>
                  <a:pt x="593" y="142"/>
                </a:cubicBezTo>
                <a:cubicBezTo>
                  <a:pt x="593" y="133"/>
                  <a:pt x="592" y="107"/>
                  <a:pt x="592" y="90"/>
                </a:cubicBezTo>
                <a:close/>
                <a:moveTo>
                  <a:pt x="473" y="117"/>
                </a:moveTo>
                <a:cubicBezTo>
                  <a:pt x="475" y="142"/>
                  <a:pt x="475" y="142"/>
                  <a:pt x="475" y="142"/>
                </a:cubicBezTo>
                <a:cubicBezTo>
                  <a:pt x="472" y="142"/>
                  <a:pt x="463" y="144"/>
                  <a:pt x="451" y="144"/>
                </a:cubicBezTo>
                <a:cubicBezTo>
                  <a:pt x="426" y="144"/>
                  <a:pt x="413" y="134"/>
                  <a:pt x="413" y="108"/>
                </a:cubicBezTo>
                <a:cubicBezTo>
                  <a:pt x="413" y="88"/>
                  <a:pt x="413" y="66"/>
                  <a:pt x="414" y="54"/>
                </a:cubicBezTo>
                <a:cubicBezTo>
                  <a:pt x="401" y="54"/>
                  <a:pt x="401" y="54"/>
                  <a:pt x="401" y="54"/>
                </a:cubicBezTo>
                <a:cubicBezTo>
                  <a:pt x="401" y="49"/>
                  <a:pt x="401" y="41"/>
                  <a:pt x="401" y="35"/>
                </a:cubicBezTo>
                <a:cubicBezTo>
                  <a:pt x="420" y="32"/>
                  <a:pt x="426" y="21"/>
                  <a:pt x="429" y="0"/>
                </a:cubicBezTo>
                <a:cubicBezTo>
                  <a:pt x="450" y="0"/>
                  <a:pt x="450" y="0"/>
                  <a:pt x="450" y="0"/>
                </a:cubicBezTo>
                <a:cubicBezTo>
                  <a:pt x="449" y="9"/>
                  <a:pt x="449" y="22"/>
                  <a:pt x="449" y="30"/>
                </a:cubicBezTo>
                <a:cubicBezTo>
                  <a:pt x="471" y="30"/>
                  <a:pt x="471" y="30"/>
                  <a:pt x="471" y="30"/>
                </a:cubicBezTo>
                <a:cubicBezTo>
                  <a:pt x="471" y="54"/>
                  <a:pt x="471" y="54"/>
                  <a:pt x="471" y="54"/>
                </a:cubicBezTo>
                <a:cubicBezTo>
                  <a:pt x="448" y="54"/>
                  <a:pt x="448" y="54"/>
                  <a:pt x="448" y="54"/>
                </a:cubicBezTo>
                <a:cubicBezTo>
                  <a:pt x="448" y="98"/>
                  <a:pt x="448" y="98"/>
                  <a:pt x="448" y="98"/>
                </a:cubicBezTo>
                <a:cubicBezTo>
                  <a:pt x="448" y="115"/>
                  <a:pt x="452" y="119"/>
                  <a:pt x="463" y="119"/>
                </a:cubicBezTo>
                <a:cubicBezTo>
                  <a:pt x="467" y="119"/>
                  <a:pt x="471" y="118"/>
                  <a:pt x="473" y="117"/>
                </a:cubicBezTo>
                <a:close/>
                <a:moveTo>
                  <a:pt x="45" y="16"/>
                </a:moveTo>
                <a:cubicBezTo>
                  <a:pt x="50" y="16"/>
                  <a:pt x="54" y="18"/>
                  <a:pt x="58" y="22"/>
                </a:cubicBezTo>
                <a:cubicBezTo>
                  <a:pt x="79" y="43"/>
                  <a:pt x="79" y="43"/>
                  <a:pt x="79" y="43"/>
                </a:cubicBezTo>
                <a:cubicBezTo>
                  <a:pt x="100" y="22"/>
                  <a:pt x="100" y="22"/>
                  <a:pt x="100" y="22"/>
                </a:cubicBezTo>
                <a:cubicBezTo>
                  <a:pt x="103" y="18"/>
                  <a:pt x="108" y="16"/>
                  <a:pt x="112" y="16"/>
                </a:cubicBezTo>
                <a:cubicBezTo>
                  <a:pt x="117" y="16"/>
                  <a:pt x="122" y="18"/>
                  <a:pt x="125" y="22"/>
                </a:cubicBezTo>
                <a:cubicBezTo>
                  <a:pt x="151" y="47"/>
                  <a:pt x="151" y="47"/>
                  <a:pt x="151" y="47"/>
                </a:cubicBezTo>
                <a:cubicBezTo>
                  <a:pt x="158" y="54"/>
                  <a:pt x="158" y="65"/>
                  <a:pt x="151" y="73"/>
                </a:cubicBezTo>
                <a:cubicBezTo>
                  <a:pt x="79" y="144"/>
                  <a:pt x="79" y="144"/>
                  <a:pt x="79" y="144"/>
                </a:cubicBezTo>
                <a:cubicBezTo>
                  <a:pt x="7" y="73"/>
                  <a:pt x="7" y="73"/>
                  <a:pt x="7" y="73"/>
                </a:cubicBezTo>
                <a:cubicBezTo>
                  <a:pt x="0" y="65"/>
                  <a:pt x="0" y="54"/>
                  <a:pt x="7" y="47"/>
                </a:cubicBezTo>
                <a:cubicBezTo>
                  <a:pt x="32" y="22"/>
                  <a:pt x="32" y="22"/>
                  <a:pt x="32" y="22"/>
                </a:cubicBezTo>
                <a:cubicBezTo>
                  <a:pt x="36" y="18"/>
                  <a:pt x="41" y="16"/>
                  <a:pt x="45" y="16"/>
                </a:cubicBezTo>
                <a:moveTo>
                  <a:pt x="711" y="27"/>
                </a:moveTo>
                <a:cubicBezTo>
                  <a:pt x="730" y="27"/>
                  <a:pt x="730" y="27"/>
                  <a:pt x="730" y="27"/>
                </a:cubicBezTo>
                <a:cubicBezTo>
                  <a:pt x="730" y="31"/>
                  <a:pt x="730" y="31"/>
                  <a:pt x="730" y="31"/>
                </a:cubicBezTo>
                <a:cubicBezTo>
                  <a:pt x="723" y="31"/>
                  <a:pt x="723" y="31"/>
                  <a:pt x="723" y="31"/>
                </a:cubicBezTo>
                <a:cubicBezTo>
                  <a:pt x="723" y="51"/>
                  <a:pt x="723" y="51"/>
                  <a:pt x="723" y="51"/>
                </a:cubicBezTo>
                <a:cubicBezTo>
                  <a:pt x="718" y="51"/>
                  <a:pt x="718" y="51"/>
                  <a:pt x="718" y="51"/>
                </a:cubicBezTo>
                <a:cubicBezTo>
                  <a:pt x="718" y="31"/>
                  <a:pt x="718" y="31"/>
                  <a:pt x="718" y="31"/>
                </a:cubicBezTo>
                <a:cubicBezTo>
                  <a:pt x="711" y="31"/>
                  <a:pt x="711" y="31"/>
                  <a:pt x="711" y="31"/>
                </a:cubicBezTo>
                <a:lnTo>
                  <a:pt x="711" y="27"/>
                </a:lnTo>
                <a:close/>
                <a:moveTo>
                  <a:pt x="735" y="27"/>
                </a:moveTo>
                <a:cubicBezTo>
                  <a:pt x="741" y="27"/>
                  <a:pt x="741" y="27"/>
                  <a:pt x="741" y="27"/>
                </a:cubicBezTo>
                <a:cubicBezTo>
                  <a:pt x="744" y="37"/>
                  <a:pt x="744" y="37"/>
                  <a:pt x="744" y="37"/>
                </a:cubicBezTo>
                <a:cubicBezTo>
                  <a:pt x="745" y="40"/>
                  <a:pt x="747" y="46"/>
                  <a:pt x="747" y="46"/>
                </a:cubicBezTo>
                <a:cubicBezTo>
                  <a:pt x="747" y="46"/>
                  <a:pt x="747" y="46"/>
                  <a:pt x="747" y="46"/>
                </a:cubicBezTo>
                <a:cubicBezTo>
                  <a:pt x="747" y="46"/>
                  <a:pt x="748" y="40"/>
                  <a:pt x="749" y="37"/>
                </a:cubicBezTo>
                <a:cubicBezTo>
                  <a:pt x="752" y="27"/>
                  <a:pt x="752" y="27"/>
                  <a:pt x="752" y="27"/>
                </a:cubicBezTo>
                <a:cubicBezTo>
                  <a:pt x="759" y="27"/>
                  <a:pt x="759" y="27"/>
                  <a:pt x="759" y="27"/>
                </a:cubicBezTo>
                <a:cubicBezTo>
                  <a:pt x="759" y="51"/>
                  <a:pt x="759" y="51"/>
                  <a:pt x="759" y="51"/>
                </a:cubicBezTo>
                <a:cubicBezTo>
                  <a:pt x="755" y="51"/>
                  <a:pt x="755" y="51"/>
                  <a:pt x="755" y="51"/>
                </a:cubicBezTo>
                <a:cubicBezTo>
                  <a:pt x="755" y="42"/>
                  <a:pt x="755" y="42"/>
                  <a:pt x="755" y="42"/>
                </a:cubicBezTo>
                <a:cubicBezTo>
                  <a:pt x="755" y="38"/>
                  <a:pt x="755" y="31"/>
                  <a:pt x="755" y="31"/>
                </a:cubicBezTo>
                <a:cubicBezTo>
                  <a:pt x="755" y="31"/>
                  <a:pt x="755" y="31"/>
                  <a:pt x="755" y="31"/>
                </a:cubicBezTo>
                <a:cubicBezTo>
                  <a:pt x="755" y="31"/>
                  <a:pt x="753" y="37"/>
                  <a:pt x="752" y="41"/>
                </a:cubicBezTo>
                <a:cubicBezTo>
                  <a:pt x="749" y="51"/>
                  <a:pt x="749" y="51"/>
                  <a:pt x="749" y="51"/>
                </a:cubicBezTo>
                <a:cubicBezTo>
                  <a:pt x="745" y="51"/>
                  <a:pt x="745" y="51"/>
                  <a:pt x="745" y="51"/>
                </a:cubicBezTo>
                <a:cubicBezTo>
                  <a:pt x="742" y="41"/>
                  <a:pt x="742" y="41"/>
                  <a:pt x="742" y="41"/>
                </a:cubicBezTo>
                <a:cubicBezTo>
                  <a:pt x="740" y="37"/>
                  <a:pt x="739" y="31"/>
                  <a:pt x="739" y="31"/>
                </a:cubicBezTo>
                <a:cubicBezTo>
                  <a:pt x="739" y="31"/>
                  <a:pt x="739" y="31"/>
                  <a:pt x="739" y="31"/>
                </a:cubicBezTo>
                <a:cubicBezTo>
                  <a:pt x="739" y="31"/>
                  <a:pt x="739" y="38"/>
                  <a:pt x="739" y="42"/>
                </a:cubicBezTo>
                <a:cubicBezTo>
                  <a:pt x="739" y="51"/>
                  <a:pt x="739" y="51"/>
                  <a:pt x="739" y="51"/>
                </a:cubicBezTo>
                <a:cubicBezTo>
                  <a:pt x="735" y="51"/>
                  <a:pt x="735" y="51"/>
                  <a:pt x="735" y="51"/>
                </a:cubicBezTo>
                <a:lnTo>
                  <a:pt x="735" y="2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mn-ea"/>
              <a:cs typeface="+mn-cs"/>
            </a:endParaRPr>
          </a:p>
        </p:txBody>
      </p:sp>
      <p:sp>
        <p:nvSpPr>
          <p:cNvPr id="10" name="Slide Number Placeholder 5">
            <a:extLst>
              <a:ext uri="{FF2B5EF4-FFF2-40B4-BE49-F238E27FC236}">
                <a16:creationId xmlns:a16="http://schemas.microsoft.com/office/drawing/2014/main" id="{7BF934F6-E074-9344-8292-D38CF47D0C23}"/>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1992746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844" y="388062"/>
            <a:ext cx="7093019" cy="731520"/>
          </a:xfrm>
        </p:spPr>
        <p:txBody>
          <a:bodyPr anchor="ctr"/>
          <a:lstStyle>
            <a:lvl1pPr>
              <a:defRPr>
                <a:solidFill>
                  <a:schemeClr val="accent2"/>
                </a:solidFill>
              </a:defRPr>
            </a:lvl1pPr>
          </a:lstStyle>
          <a:p>
            <a:r>
              <a:rPr lang="en-US" dirty="0"/>
              <a:t>Title</a:t>
            </a:r>
          </a:p>
        </p:txBody>
      </p:sp>
      <p:cxnSp>
        <p:nvCxnSpPr>
          <p:cNvPr id="4" name="Straight Connector 3"/>
          <p:cNvCxnSpPr/>
          <p:nvPr userDrawn="1"/>
        </p:nvCxnSpPr>
        <p:spPr>
          <a:xfrm>
            <a:off x="338493" y="1222520"/>
            <a:ext cx="8470862"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7215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6" name="Rectangle">
            <a:extLst>
              <a:ext uri="{FF2B5EF4-FFF2-40B4-BE49-F238E27FC236}">
                <a16:creationId xmlns:a16="http://schemas.microsoft.com/office/drawing/2014/main" id="{8913EA6F-EE61-904B-8FD4-5CD4C1F3A5CB}"/>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4" name="Slide Number Placeholder 5">
            <a:extLst>
              <a:ext uri="{FF2B5EF4-FFF2-40B4-BE49-F238E27FC236}">
                <a16:creationId xmlns:a16="http://schemas.microsoft.com/office/drawing/2014/main" id="{83379646-1AD8-DC47-9D76-7A08C297ABE3}"/>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519106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tle | Header |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845" y="388062"/>
            <a:ext cx="7093019" cy="731520"/>
          </a:xfrm>
        </p:spPr>
        <p:txBody>
          <a:bodyPr anchor="ctr"/>
          <a:lstStyle>
            <a:lvl1pPr>
              <a:defRPr>
                <a:solidFill>
                  <a:srgbClr val="7D3F98"/>
                </a:solidFill>
              </a:defRPr>
            </a:lvl1pPr>
          </a:lstStyle>
          <a:p>
            <a:r>
              <a:rPr lang="en-US"/>
              <a:t>Title</a:t>
            </a:r>
          </a:p>
        </p:txBody>
      </p:sp>
      <p:sp>
        <p:nvSpPr>
          <p:cNvPr id="4" name="Content Placeholder 3"/>
          <p:cNvSpPr>
            <a:spLocks noGrp="1"/>
          </p:cNvSpPr>
          <p:nvPr>
            <p:ph sz="quarter" idx="10" hasCustomPrompt="1"/>
          </p:nvPr>
        </p:nvSpPr>
        <p:spPr>
          <a:xfrm>
            <a:off x="345181" y="1600200"/>
            <a:ext cx="7083682" cy="4636008"/>
          </a:xfrm>
        </p:spPr>
        <p:txBody>
          <a:bodyPr/>
          <a:lstStyle>
            <a:lvl1pPr>
              <a:spcBef>
                <a:spcPts val="1350"/>
              </a:spcBef>
              <a:defRPr sz="1350" b="1" i="0">
                <a:solidFill>
                  <a:schemeClr val="tx2"/>
                </a:solidFill>
                <a:latin typeface="Open Sans Bold" panose="020B0806030504020204" pitchFamily="34" charset="0"/>
                <a:ea typeface="Open Sans Bold" panose="020B0806030504020204" pitchFamily="34" charset="0"/>
                <a:cs typeface="Open Sans Bold" panose="020B0806030504020204" pitchFamily="34" charset="0"/>
              </a:defRPr>
            </a:lvl1pPr>
            <a:lvl2pPr marL="0" indent="0">
              <a:spcBef>
                <a:spcPts val="900"/>
              </a:spcBef>
              <a:buFontTx/>
              <a:buNone/>
              <a:defRPr sz="1350"/>
            </a:lvl2pPr>
            <a:lvl3pPr marL="150059" indent="-150059">
              <a:spcBef>
                <a:spcPts val="450"/>
              </a:spcBef>
              <a:buFont typeface="Arial"/>
              <a:buChar char="•"/>
              <a:defRPr sz="1350"/>
            </a:lvl3pPr>
            <a:lvl4pPr marL="298927" indent="-150059">
              <a:buFont typeface="Lucida Grande"/>
              <a:buChar char="-"/>
              <a:defRPr sz="1350"/>
            </a:lvl4pPr>
            <a:lvl5pPr>
              <a:defRPr sz="1350"/>
            </a:lvl5pPr>
          </a:lstStyle>
          <a:p>
            <a:pPr lvl="0"/>
            <a:r>
              <a:rPr lang="en-US"/>
              <a:t>Header</a:t>
            </a:r>
          </a:p>
          <a:p>
            <a:pPr lvl="1"/>
            <a:r>
              <a:rPr lang="en-US"/>
              <a:t>First-level </a:t>
            </a:r>
          </a:p>
          <a:p>
            <a:pPr lvl="2"/>
            <a:r>
              <a:rPr lang="en-US"/>
              <a:t>Second-level</a:t>
            </a:r>
          </a:p>
          <a:p>
            <a:pPr lvl="3"/>
            <a:r>
              <a:rPr lang="en-US"/>
              <a:t>Third-level</a:t>
            </a:r>
          </a:p>
        </p:txBody>
      </p:sp>
      <p:cxnSp>
        <p:nvCxnSpPr>
          <p:cNvPr id="6" name="Straight Connector 5"/>
          <p:cNvCxnSpPr/>
          <p:nvPr userDrawn="1"/>
        </p:nvCxnSpPr>
        <p:spPr>
          <a:xfrm>
            <a:off x="338494" y="1222520"/>
            <a:ext cx="8470862"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99926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p15:clr>
            <a:srgbClr val="FBAE40"/>
          </p15:clr>
        </p15:guide>
        <p15:guide id="2" pos="3839">
          <p15:clr>
            <a:srgbClr val="FBAE40"/>
          </p15:clr>
        </p15:guide>
        <p15:guide id="3" orient="horz" pos="3928">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le | Text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5845" y="388063"/>
            <a:ext cx="7093019" cy="731610"/>
          </a:xfrm>
        </p:spPr>
        <p:txBody>
          <a:bodyPr anchor="ctr"/>
          <a:lstStyle>
            <a:lvl1pPr>
              <a:defRPr>
                <a:solidFill>
                  <a:srgbClr val="7D3F98"/>
                </a:solidFill>
              </a:defRPr>
            </a:lvl1pPr>
          </a:lstStyle>
          <a:p>
            <a:r>
              <a:rPr lang="en-US"/>
              <a:t>Title</a:t>
            </a:r>
          </a:p>
        </p:txBody>
      </p:sp>
      <p:sp>
        <p:nvSpPr>
          <p:cNvPr id="4" name="Content Placeholder 3"/>
          <p:cNvSpPr>
            <a:spLocks noGrp="1"/>
          </p:cNvSpPr>
          <p:nvPr>
            <p:ph sz="quarter" idx="10" hasCustomPrompt="1"/>
          </p:nvPr>
        </p:nvSpPr>
        <p:spPr>
          <a:xfrm>
            <a:off x="342989" y="1600200"/>
            <a:ext cx="7089637" cy="4635500"/>
          </a:xfrm>
        </p:spPr>
        <p:txBody>
          <a:bodyPr/>
          <a:lstStyle>
            <a:lvl1pPr>
              <a:defRPr sz="1350"/>
            </a:lvl1pPr>
            <a:lvl2pPr>
              <a:defRPr sz="1350"/>
            </a:lvl2pPr>
            <a:lvl3pPr>
              <a:defRPr sz="1350"/>
            </a:lvl3pPr>
            <a:lvl4pPr>
              <a:defRPr sz="1350"/>
            </a:lvl4pPr>
            <a:lvl5pPr>
              <a:defRPr sz="1350"/>
            </a:lvl5pPr>
          </a:lstStyle>
          <a:p>
            <a:pPr lvl="0"/>
            <a:r>
              <a:rPr lang="en-US"/>
              <a:t>First-level</a:t>
            </a:r>
          </a:p>
          <a:p>
            <a:pPr lvl="1"/>
            <a:r>
              <a:rPr lang="en-US"/>
              <a:t>Second-level</a:t>
            </a:r>
          </a:p>
          <a:p>
            <a:pPr lvl="2"/>
            <a:r>
              <a:rPr lang="en-US"/>
              <a:t>Third-level</a:t>
            </a:r>
          </a:p>
        </p:txBody>
      </p:sp>
      <p:cxnSp>
        <p:nvCxnSpPr>
          <p:cNvPr id="9" name="Straight Connector 8"/>
          <p:cNvCxnSpPr/>
          <p:nvPr userDrawn="1"/>
        </p:nvCxnSpPr>
        <p:spPr>
          <a:xfrm>
            <a:off x="338494" y="1222520"/>
            <a:ext cx="8470862"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81960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p15:clr>
            <a:srgbClr val="FBAE40"/>
          </p15:clr>
        </p15:guide>
        <p15:guide id="2" pos="3839">
          <p15:clr>
            <a:srgbClr val="FBAE40"/>
          </p15:clr>
        </p15:guide>
        <p15:guide id="3" orient="horz" pos="3928">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White_Rightimage_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r>
              <a:rPr lang="en-US"/>
              <a:t>Click icon to add picture</a:t>
            </a:r>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71943"/>
            <a:ext cx="3888893" cy="761829"/>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8A54F58B-F5F5-344E-A7D0-BE880130A6D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7" name="Text Placeholder 2">
            <a:extLst>
              <a:ext uri="{FF2B5EF4-FFF2-40B4-BE49-F238E27FC236}">
                <a16:creationId xmlns:a16="http://schemas.microsoft.com/office/drawing/2014/main" id="{E13E6FA1-F585-465A-AB15-299BBB4664F5}"/>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094892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 Col Right | Header">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rgbClr val="7D3F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8" tIns="34299" rIns="68598" bIns="34299" numCol="1" spcCol="0" rtlCol="0" fromWordArt="0" anchor="ctr" anchorCtr="0" forceAA="0" compatLnSpc="1">
            <a:prstTxWarp prst="textNoShape">
              <a:avLst/>
            </a:prstTxWarp>
            <a:noAutofit/>
          </a:bodyPr>
          <a:lstStyle/>
          <a:p>
            <a:pPr algn="ctr"/>
            <a:endParaRPr lang="en-US" sz="1350">
              <a:solidFill>
                <a:srgbClr val="FFFFFF"/>
              </a:solidFill>
            </a:endParaRPr>
          </a:p>
        </p:txBody>
      </p:sp>
      <p:sp>
        <p:nvSpPr>
          <p:cNvPr id="2" name="Title 1"/>
          <p:cNvSpPr>
            <a:spLocks noGrp="1"/>
          </p:cNvSpPr>
          <p:nvPr>
            <p:ph type="title" hasCustomPrompt="1"/>
          </p:nvPr>
        </p:nvSpPr>
        <p:spPr>
          <a:xfrm>
            <a:off x="335855" y="388062"/>
            <a:ext cx="6307111" cy="731520"/>
          </a:xfrm>
        </p:spPr>
        <p:txBody>
          <a:bodyPr anchor="ctr"/>
          <a:lstStyle>
            <a:lvl1pPr>
              <a:defRPr sz="2101" b="0">
                <a:solidFill>
                  <a:srgbClr val="7D3F98"/>
                </a:solidFill>
              </a:defRPr>
            </a:lvl1pPr>
          </a:lstStyle>
          <a:p>
            <a:r>
              <a:rPr lang="en-US"/>
              <a:t>Title</a:t>
            </a:r>
          </a:p>
        </p:txBody>
      </p:sp>
      <p:sp>
        <p:nvSpPr>
          <p:cNvPr id="8" name="Content Placeholder 3"/>
          <p:cNvSpPr>
            <a:spLocks noGrp="1"/>
          </p:cNvSpPr>
          <p:nvPr>
            <p:ph sz="quarter" idx="10" hasCustomPrompt="1"/>
          </p:nvPr>
        </p:nvSpPr>
        <p:spPr>
          <a:xfrm>
            <a:off x="343001" y="1600200"/>
            <a:ext cx="6311003" cy="4636008"/>
          </a:xfrm>
        </p:spPr>
        <p:txBody>
          <a:bodyPr/>
          <a:lstStyle>
            <a:lvl1pPr>
              <a:spcBef>
                <a:spcPts val="1350"/>
              </a:spcBef>
              <a:defRPr sz="1350" b="1">
                <a:solidFill>
                  <a:schemeClr val="tx2"/>
                </a:solidFill>
                <a:latin typeface="Open Sans Bold"/>
                <a:cs typeface="Open Sans Bold"/>
              </a:defRPr>
            </a:lvl1pPr>
            <a:lvl2pPr marL="0" indent="0">
              <a:spcBef>
                <a:spcPts val="900"/>
              </a:spcBef>
              <a:buFontTx/>
              <a:buNone/>
              <a:defRPr sz="1350"/>
            </a:lvl2pPr>
            <a:lvl3pPr marL="150059" indent="-150059">
              <a:spcBef>
                <a:spcPts val="450"/>
              </a:spcBef>
              <a:buFont typeface="Arial"/>
              <a:buChar char="•"/>
              <a:defRPr sz="1350"/>
            </a:lvl3pPr>
            <a:lvl4pPr marL="298927" indent="-150059">
              <a:buFont typeface="Lucida Grande"/>
              <a:buChar char="-"/>
              <a:defRPr sz="1350"/>
            </a:lvl4pPr>
            <a:lvl5pPr>
              <a:defRPr sz="1350"/>
            </a:lvl5pPr>
          </a:lstStyle>
          <a:p>
            <a:pPr lvl="0"/>
            <a:r>
              <a:rPr lang="en-US"/>
              <a:t>Header</a:t>
            </a:r>
          </a:p>
          <a:p>
            <a:pPr lvl="1"/>
            <a:r>
              <a:rPr lang="en-US"/>
              <a:t>First-level </a:t>
            </a:r>
          </a:p>
          <a:p>
            <a:pPr lvl="2"/>
            <a:r>
              <a:rPr lang="en-US"/>
              <a:t>Second-level</a:t>
            </a:r>
          </a:p>
          <a:p>
            <a:pPr lvl="3"/>
            <a:r>
              <a:rPr lang="en-US"/>
              <a:t>Third-level</a:t>
            </a:r>
          </a:p>
        </p:txBody>
      </p:sp>
      <p:sp>
        <p:nvSpPr>
          <p:cNvPr id="10" name="Content Placeholder 8"/>
          <p:cNvSpPr txBox="1">
            <a:spLocks/>
          </p:cNvSpPr>
          <p:nvPr userDrawn="1"/>
        </p:nvSpPr>
        <p:spPr>
          <a:xfrm>
            <a:off x="8328306" y="6418626"/>
            <a:ext cx="550870" cy="228600"/>
          </a:xfrm>
          <a:prstGeom prst="rect">
            <a:avLst/>
          </a:prstGeom>
        </p:spPr>
        <p:txBody>
          <a:bodyPr anchor="ctr"/>
          <a:lstStyle>
            <a:lvl1pPr marL="0" indent="0" algn="l" defTabSz="914400" rtl="0" eaLnBrk="1" latinLnBrk="0" hangingPunct="1">
              <a:spcBef>
                <a:spcPts val="600"/>
              </a:spcBef>
              <a:spcAft>
                <a:spcPts val="0"/>
              </a:spcAft>
              <a:buClrTx/>
              <a:buFontTx/>
              <a:buNone/>
              <a:tabLst>
                <a:tab pos="1201738" algn="l"/>
              </a:tabLst>
              <a:defRPr sz="800" b="0" i="0" kern="1200">
                <a:solidFill>
                  <a:schemeClr val="tx2"/>
                </a:solidFill>
                <a:latin typeface="Open Sans"/>
                <a:ea typeface="+mn-ea"/>
                <a:cs typeface="Open Sans"/>
              </a:defRPr>
            </a:lvl1pPr>
            <a:lvl2pPr marL="200025"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2pPr>
            <a:lvl3pPr marL="398463" indent="-200025"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3pPr>
            <a:lvl4pPr marL="622300" indent="-200025" algn="l" defTabSz="914400" rtl="0" eaLnBrk="1" latinLnBrk="0" hangingPunct="1">
              <a:spcBef>
                <a:spcPts val="600"/>
              </a:spcBef>
              <a:spcAft>
                <a:spcPts val="0"/>
              </a:spcAft>
              <a:buClrTx/>
              <a:buFont typeface="Arial" pitchFamily="34" charset="0"/>
              <a:buChar char="•"/>
              <a:tabLst>
                <a:tab pos="1201738" algn="l"/>
              </a:tabLst>
              <a:defRPr sz="1600" b="0" i="0" kern="1200">
                <a:solidFill>
                  <a:schemeClr val="tx2"/>
                </a:solidFill>
                <a:latin typeface="Open Sans Light"/>
                <a:ea typeface="+mn-ea"/>
                <a:cs typeface="Open Sans Light"/>
              </a:defRPr>
            </a:lvl4pPr>
            <a:lvl5pPr marL="806450" indent="-182563" algn="l" defTabSz="914400" rtl="0" eaLnBrk="1" latinLnBrk="0" hangingPunct="1">
              <a:spcBef>
                <a:spcPts val="600"/>
              </a:spcBef>
              <a:spcAft>
                <a:spcPts val="0"/>
              </a:spcAft>
              <a:buClrTx/>
              <a:buFont typeface="Lucida Grande"/>
              <a:buChar char="−"/>
              <a:tabLst>
                <a:tab pos="1201738" algn="l"/>
              </a:tabLst>
              <a:defRPr sz="1600" b="0" i="0" kern="1200">
                <a:solidFill>
                  <a:schemeClr val="tx2"/>
                </a:solidFill>
                <a:latin typeface="Open Sans Light"/>
                <a:ea typeface="+mn-ea"/>
                <a:cs typeface="Open Sans Light"/>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r"/>
            <a:r>
              <a:rPr lang="en-US" sz="600">
                <a:solidFill>
                  <a:srgbClr val="FFFFFF"/>
                </a:solidFill>
                <a:cs typeface="Open Sans Light"/>
              </a:rPr>
              <a:t> </a:t>
            </a:r>
            <a:fld id="{38743595-4496-5147-A886-7D133864DF76}" type="slidenum">
              <a:rPr lang="en-US" sz="750" smtClean="0">
                <a:solidFill>
                  <a:srgbClr val="FFFFFF"/>
                </a:solidFill>
                <a:ea typeface="Open Sans" panose="020B0606030504020204" pitchFamily="34" charset="0"/>
                <a:cs typeface="Open Sans" panose="020B0606030504020204" pitchFamily="34" charset="0"/>
              </a:rPr>
              <a:pPr algn="r"/>
              <a:t>‹#›</a:t>
            </a:fld>
            <a:endParaRPr lang="en-US" sz="750">
              <a:solidFill>
                <a:srgbClr val="FFFFFF"/>
              </a:solidFill>
              <a:ea typeface="Open Sans" panose="020B0606030504020204" pitchFamily="34" charset="0"/>
              <a:cs typeface="Open Sans" panose="020B0606030504020204" pitchFamily="34" charset="0"/>
            </a:endParaRPr>
          </a:p>
        </p:txBody>
      </p:sp>
      <p:cxnSp>
        <p:nvCxnSpPr>
          <p:cNvPr id="7" name="Straight Connector 6"/>
          <p:cNvCxnSpPr/>
          <p:nvPr userDrawn="1"/>
        </p:nvCxnSpPr>
        <p:spPr>
          <a:xfrm>
            <a:off x="335844" y="1222520"/>
            <a:ext cx="6309005" cy="0"/>
          </a:xfrm>
          <a:prstGeom prst="line">
            <a:avLst/>
          </a:prstGeom>
          <a:ln w="190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306829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01234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Divider">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42990" y="455614"/>
            <a:ext cx="8458021" cy="5932487"/>
          </a:xfrm>
        </p:spPr>
        <p:txBody>
          <a:bodyPr anchor="ctr" anchorCtr="1"/>
          <a:lstStyle>
            <a:lvl1pPr marL="0" indent="0" algn="ctr">
              <a:buFontTx/>
              <a:buNone/>
              <a:tabLst>
                <a:tab pos="901544" algn="l"/>
              </a:tabLst>
              <a:defRPr sz="5401" b="1">
                <a:solidFill>
                  <a:schemeClr val="bg1"/>
                </a:solidFill>
                <a:latin typeface="Domaine Display Bold" panose="020A0803080505060203" pitchFamily="18" charset="0"/>
                <a:ea typeface="Domaine Display Bold" panose="020A0803080505060203" pitchFamily="18" charset="0"/>
                <a:cs typeface="Domaine Display Bold" panose="020A0803080505060203" pitchFamily="18" charset="0"/>
              </a:defRPr>
            </a:lvl1pPr>
            <a:lvl2pPr marL="0" indent="0" algn="ctr">
              <a:spcBef>
                <a:spcPts val="1350"/>
              </a:spcBef>
              <a:buFontTx/>
              <a:buNone/>
              <a:tabLst>
                <a:tab pos="901544" algn="l"/>
              </a:tabLst>
              <a:defRPr sz="1050">
                <a:solidFill>
                  <a:schemeClr val="bg1"/>
                </a:solidFill>
              </a:defRPr>
            </a:lvl2pPr>
            <a:lvl3pPr marL="0" indent="0" algn="ctr">
              <a:buFontTx/>
              <a:buNone/>
              <a:tabLst>
                <a:tab pos="901544" algn="l"/>
              </a:tabLst>
              <a:defRPr sz="1500">
                <a:solidFill>
                  <a:schemeClr val="bg1"/>
                </a:solidFill>
              </a:defRPr>
            </a:lvl3pPr>
            <a:lvl4pPr marL="0" indent="0" algn="ctr">
              <a:buFontTx/>
              <a:buNone/>
              <a:tabLst>
                <a:tab pos="901544" algn="l"/>
              </a:tabLst>
              <a:defRPr sz="1500">
                <a:solidFill>
                  <a:schemeClr val="bg1"/>
                </a:solidFill>
              </a:defRPr>
            </a:lvl4pPr>
            <a:lvl5pPr marL="0" indent="0" algn="ctr">
              <a:buFontTx/>
              <a:buNone/>
              <a:tabLst>
                <a:tab pos="901544" algn="l"/>
              </a:tabLst>
              <a:defRPr sz="1500">
                <a:solidFill>
                  <a:schemeClr val="bg1"/>
                </a:solidFill>
              </a:defRPr>
            </a:lvl5pPr>
          </a:lstStyle>
          <a:p>
            <a:pPr lvl="0"/>
            <a:r>
              <a:rPr lang="en-US" dirty="0"/>
              <a:t>Divider</a:t>
            </a:r>
          </a:p>
          <a:p>
            <a:pPr lvl="1"/>
            <a:r>
              <a:rPr lang="en-US" dirty="0"/>
              <a:t>Second level</a:t>
            </a:r>
          </a:p>
        </p:txBody>
      </p:sp>
    </p:spTree>
    <p:extLst>
      <p:ext uri="{BB962C8B-B14F-4D97-AF65-F5344CB8AC3E}">
        <p14:creationId xmlns:p14="http://schemas.microsoft.com/office/powerpoint/2010/main" val="389097594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Key point right">
    <p:spTree>
      <p:nvGrpSpPr>
        <p:cNvPr id="1" name=""/>
        <p:cNvGrpSpPr/>
        <p:nvPr/>
      </p:nvGrpSpPr>
      <p:grpSpPr>
        <a:xfrm>
          <a:off x="0" y="0"/>
          <a:ext cx="0" cy="0"/>
          <a:chOff x="0" y="0"/>
          <a:chExt cx="0" cy="0"/>
        </a:xfrm>
      </p:grpSpPr>
      <p:sp>
        <p:nvSpPr>
          <p:cNvPr id="7" name="Rectangle 6"/>
          <p:cNvSpPr/>
          <p:nvPr userDrawn="1"/>
        </p:nvSpPr>
        <p:spPr>
          <a:xfrm>
            <a:off x="294971" y="384048"/>
            <a:ext cx="5659280" cy="5724144"/>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205794" tIns="137196" rIns="205794" bIns="34299" numCol="1" spcCol="0" rtlCol="0" fromWordArt="0" anchor="t" anchorCtr="0" forceAA="0" compatLnSpc="1">
            <a:prstTxWarp prst="textNoShape">
              <a:avLst/>
            </a:prstTxWarp>
            <a:noAutofit/>
          </a:bodyPr>
          <a:lstStyle/>
          <a:p>
            <a:pPr algn="ctr"/>
            <a:endParaRPr lang="en-US" sz="1050" b="1" dirty="0">
              <a:solidFill>
                <a:schemeClr val="accent5"/>
              </a:solidFill>
            </a:endParaRPr>
          </a:p>
        </p:txBody>
      </p:sp>
      <p:sp>
        <p:nvSpPr>
          <p:cNvPr id="8" name="Rectangle 7"/>
          <p:cNvSpPr/>
          <p:nvPr userDrawn="1"/>
        </p:nvSpPr>
        <p:spPr>
          <a:xfrm>
            <a:off x="6125789" y="384048"/>
            <a:ext cx="2729484" cy="57241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dirty="0">
              <a:latin typeface="Open Sans" panose="020B0606030504020204" pitchFamily="34" charset="0"/>
              <a:cs typeface="Open Sans" panose="020B0606030504020204" pitchFamily="34" charset="0"/>
            </a:endParaRPr>
          </a:p>
        </p:txBody>
      </p:sp>
      <p:sp>
        <p:nvSpPr>
          <p:cNvPr id="9" name="Text Placeholder 8"/>
          <p:cNvSpPr>
            <a:spLocks noGrp="1"/>
          </p:cNvSpPr>
          <p:nvPr>
            <p:ph type="body" sz="quarter" idx="25" hasCustomPrompt="1"/>
          </p:nvPr>
        </p:nvSpPr>
        <p:spPr>
          <a:xfrm>
            <a:off x="6356584" y="2355601"/>
            <a:ext cx="2254177" cy="1665288"/>
          </a:xfrm>
        </p:spPr>
        <p:txBody>
          <a:bodyPr anchor="ctr">
            <a:noAutofit/>
          </a:bodyPr>
          <a:lstStyle>
            <a:lvl1pPr algn="ctr">
              <a:lnSpc>
                <a:spcPct val="90000"/>
              </a:lnSpc>
              <a:defRPr sz="2701" b="1" baseline="0">
                <a:solidFill>
                  <a:schemeClr val="bg1"/>
                </a:solidFill>
                <a:latin typeface="Domaine Display Bold" panose="020A0803080505060203" pitchFamily="18" charset="0"/>
              </a:defRPr>
            </a:lvl1pPr>
          </a:lstStyle>
          <a:p>
            <a:pPr lvl="0"/>
            <a:r>
              <a:rPr lang="en-US" dirty="0"/>
              <a:t>Main key </a:t>
            </a:r>
            <a:br>
              <a:rPr lang="en-US" dirty="0"/>
            </a:br>
            <a:r>
              <a:rPr lang="en-US" dirty="0"/>
              <a:t>point here</a:t>
            </a:r>
          </a:p>
        </p:txBody>
      </p:sp>
    </p:spTree>
    <p:extLst>
      <p:ext uri="{BB962C8B-B14F-4D97-AF65-F5344CB8AC3E}">
        <p14:creationId xmlns:p14="http://schemas.microsoft.com/office/powerpoint/2010/main" val="3020918182"/>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_logo">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90"/>
          </a:xfrm>
          <a:solidFill>
            <a:schemeClr val="bg1">
              <a:lumMod val="85000"/>
            </a:schemeClr>
          </a:solidFill>
        </p:spPr>
        <p:txBody>
          <a:bodyPr/>
          <a:lstStyle/>
          <a:p>
            <a:endParaRPr lang="en-US" dirty="0"/>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9"/>
            <a:ext cx="223357" cy="9144000"/>
          </a:xfrm>
          <a:prstGeom prst="rect">
            <a:avLst/>
          </a:prstGeom>
          <a:solidFill>
            <a:srgbClr val="7D3F9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7" name="Title 16">
            <a:extLst>
              <a:ext uri="{FF2B5EF4-FFF2-40B4-BE49-F238E27FC236}">
                <a16:creationId xmlns:a16="http://schemas.microsoft.com/office/drawing/2014/main" id="{0C078188-A289-C444-A3D5-A0385C4EA37C}"/>
              </a:ext>
            </a:extLst>
          </p:cNvPr>
          <p:cNvSpPr>
            <a:spLocks noGrp="1"/>
          </p:cNvSpPr>
          <p:nvPr>
            <p:ph type="title" hasCustomPrompt="1"/>
          </p:nvPr>
        </p:nvSpPr>
        <p:spPr>
          <a:xfrm>
            <a:off x="418447" y="1929385"/>
            <a:ext cx="5810903" cy="4471415"/>
          </a:xfrm>
        </p:spPr>
        <p:txBody>
          <a:bodyPr anchor="b">
            <a:noAutofit/>
          </a:bodyPr>
          <a:lstStyle>
            <a:lvl1pPr algn="l">
              <a:defRPr sz="4400" b="1">
                <a:solidFill>
                  <a:schemeClr val="bg1"/>
                </a:solidFill>
              </a:defRPr>
            </a:lvl1pPr>
          </a:lstStyle>
          <a:p>
            <a:r>
              <a:rPr lang="en-US" dirty="0"/>
              <a:t>Headline</a:t>
            </a:r>
          </a:p>
        </p:txBody>
      </p:sp>
      <p:sp>
        <p:nvSpPr>
          <p:cNvPr id="12" name="Text Placeholder 4">
            <a:extLst>
              <a:ext uri="{FF2B5EF4-FFF2-40B4-BE49-F238E27FC236}">
                <a16:creationId xmlns:a16="http://schemas.microsoft.com/office/drawing/2014/main" id="{770DA16C-102C-254C-A56C-6745806583EE}"/>
              </a:ext>
            </a:extLst>
          </p:cNvPr>
          <p:cNvSpPr>
            <a:spLocks noGrp="1"/>
          </p:cNvSpPr>
          <p:nvPr>
            <p:ph type="body" sz="quarter" idx="11"/>
          </p:nvPr>
        </p:nvSpPr>
        <p:spPr>
          <a:xfrm>
            <a:off x="7262482" y="6035155"/>
            <a:ext cx="1456072" cy="282588"/>
          </a:xfrm>
          <a:blipFill>
            <a:blip r:embed="rId2" cstate="email">
              <a:extLst>
                <a:ext uri="{28A0092B-C50C-407E-A947-70E740481C1C}">
                  <a14:useLocalDpi xmlns:a14="http://schemas.microsoft.com/office/drawing/2010/main"/>
                </a:ext>
              </a:extLst>
            </a:blip>
            <a:stretch>
              <a:fillRect/>
            </a:stretch>
          </a:blipFill>
        </p:spPr>
        <p:txBody>
          <a:bodyPr/>
          <a:lstStyle>
            <a:lvl1pPr>
              <a:defRPr>
                <a:noFill/>
              </a:defRPr>
            </a:lvl1pPr>
          </a:lstStyle>
          <a:p>
            <a:pPr lvl="0"/>
            <a:endParaRPr lang="en-US" dirty="0"/>
          </a:p>
        </p:txBody>
      </p:sp>
      <p:sp>
        <p:nvSpPr>
          <p:cNvPr id="7" name="Slide Number Placeholder 5">
            <a:extLst>
              <a:ext uri="{FF2B5EF4-FFF2-40B4-BE49-F238E27FC236}">
                <a16:creationId xmlns:a16="http://schemas.microsoft.com/office/drawing/2014/main" id="{F0374586-A5F6-5C44-AB7F-5E294F3669DA}"/>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6" name="Rectangle">
            <a:extLst>
              <a:ext uri="{FF2B5EF4-FFF2-40B4-BE49-F238E27FC236}">
                <a16:creationId xmlns:a16="http://schemas.microsoft.com/office/drawing/2014/main" id="{8913EA6F-EE61-904B-8FD4-5CD4C1F3A5CB}"/>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4" name="Slide Number Placeholder 5">
            <a:extLst>
              <a:ext uri="{FF2B5EF4-FFF2-40B4-BE49-F238E27FC236}">
                <a16:creationId xmlns:a16="http://schemas.microsoft.com/office/drawing/2014/main" id="{83379646-1AD8-DC47-9D76-7A08C297ABE3}"/>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 name="Slide Number Placeholder 5">
            <a:extLst>
              <a:ext uri="{FF2B5EF4-FFF2-40B4-BE49-F238E27FC236}">
                <a16:creationId xmlns:a16="http://schemas.microsoft.com/office/drawing/2014/main" id="{B1B84079-7D2B-AB48-80C8-99C07C3ACE2C}"/>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5" name="Text Placeholder 2">
            <a:extLst>
              <a:ext uri="{FF2B5EF4-FFF2-40B4-BE49-F238E27FC236}">
                <a16:creationId xmlns:a16="http://schemas.microsoft.com/office/drawing/2014/main" id="{D3E4883B-EDC5-4E0A-9F6E-11194D70D9DD}"/>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3" name="Slide Number Placeholder 5">
            <a:extLst>
              <a:ext uri="{FF2B5EF4-FFF2-40B4-BE49-F238E27FC236}">
                <a16:creationId xmlns:a16="http://schemas.microsoft.com/office/drawing/2014/main" id="{B1B84079-7D2B-AB48-80C8-99C07C3ACE2C}"/>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5" name="Text Placeholder 2">
            <a:extLst>
              <a:ext uri="{FF2B5EF4-FFF2-40B4-BE49-F238E27FC236}">
                <a16:creationId xmlns:a16="http://schemas.microsoft.com/office/drawing/2014/main" id="{D3E4883B-EDC5-4E0A-9F6E-11194D70D9DD}"/>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27817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mallSubhead-BaseLayout">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1" name="Title 3">
            <a:extLst>
              <a:ext uri="{FF2B5EF4-FFF2-40B4-BE49-F238E27FC236}">
                <a16:creationId xmlns:a16="http://schemas.microsoft.com/office/drawing/2014/main" id="{7E521BB9-9BE9-6540-8240-1AC2B2D73072}"/>
              </a:ext>
            </a:extLst>
          </p:cNvPr>
          <p:cNvSpPr>
            <a:spLocks noGrp="1"/>
          </p:cNvSpPr>
          <p:nvPr>
            <p:ph type="title" hasCustomPrompt="1"/>
          </p:nvPr>
        </p:nvSpPr>
        <p:spPr>
          <a:xfrm>
            <a:off x="375680" y="704187"/>
            <a:ext cx="8231989" cy="387606"/>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12" name="Text Placeholder 26">
            <a:extLst>
              <a:ext uri="{FF2B5EF4-FFF2-40B4-BE49-F238E27FC236}">
                <a16:creationId xmlns:a16="http://schemas.microsoft.com/office/drawing/2014/main" id="{2A2B054D-8CD3-E34D-A82D-B8501785E892}"/>
              </a:ext>
            </a:extLst>
          </p:cNvPr>
          <p:cNvSpPr>
            <a:spLocks noGrp="1"/>
          </p:cNvSpPr>
          <p:nvPr>
            <p:ph type="body" sz="quarter" idx="12" hasCustomPrompt="1"/>
          </p:nvPr>
        </p:nvSpPr>
        <p:spPr>
          <a:xfrm>
            <a:off x="375680" y="343612"/>
            <a:ext cx="8231989" cy="278223"/>
          </a:xfrm>
        </p:spPr>
        <p:txBody>
          <a:bodyPr anchor="b" anchorCtr="0"/>
          <a:lstStyle>
            <a:lvl1pPr>
              <a:defRPr lang="en-US" sz="1200" b="1" kern="1200" cap="none" spc="0" dirty="0" smtClean="0">
                <a:solidFill>
                  <a:schemeClr val="tx2"/>
                </a:solidFill>
                <a:latin typeface="Open Sans"/>
                <a:ea typeface="Open Sans"/>
                <a:cs typeface="Open Sans"/>
                <a:sym typeface="Open Sans"/>
              </a:defRPr>
            </a:lvl1pPr>
            <a:lvl2pPr marL="0" indent="0">
              <a:buNone/>
              <a:defRPr/>
            </a:lvl2pPr>
          </a:lstStyle>
          <a:p>
            <a:pPr lvl="0"/>
            <a:r>
              <a:rPr lang="en-US" dirty="0"/>
              <a:t>Headline</a:t>
            </a:r>
          </a:p>
        </p:txBody>
      </p:sp>
      <p:sp>
        <p:nvSpPr>
          <p:cNvPr id="5" name="Slide Number Placeholder 5">
            <a:extLst>
              <a:ext uri="{FF2B5EF4-FFF2-40B4-BE49-F238E27FC236}">
                <a16:creationId xmlns:a16="http://schemas.microsoft.com/office/drawing/2014/main" id="{83E23FBD-C9A2-3D48-9B69-C9DFAB8CC85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3" name="Text Placeholder 2">
            <a:extLst>
              <a:ext uri="{FF2B5EF4-FFF2-40B4-BE49-F238E27FC236}">
                <a16:creationId xmlns:a16="http://schemas.microsoft.com/office/drawing/2014/main" id="{11276712-0A45-495A-BBBD-A1E6F2CDE7B8}"/>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aseLayout-1">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1" name="Title 3">
            <a:extLst>
              <a:ext uri="{FF2B5EF4-FFF2-40B4-BE49-F238E27FC236}">
                <a16:creationId xmlns:a16="http://schemas.microsoft.com/office/drawing/2014/main" id="{7E521BB9-9BE9-6540-8240-1AC2B2D73072}"/>
              </a:ext>
            </a:extLst>
          </p:cNvPr>
          <p:cNvSpPr>
            <a:spLocks noGrp="1"/>
          </p:cNvSpPr>
          <p:nvPr>
            <p:ph type="title" hasCustomPrompt="1"/>
          </p:nvPr>
        </p:nvSpPr>
        <p:spPr>
          <a:xfrm>
            <a:off x="375680" y="371736"/>
            <a:ext cx="8231989" cy="761829"/>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4" name="Slide Number Placeholder 5">
            <a:extLst>
              <a:ext uri="{FF2B5EF4-FFF2-40B4-BE49-F238E27FC236}">
                <a16:creationId xmlns:a16="http://schemas.microsoft.com/office/drawing/2014/main" id="{1F11F063-0242-5E48-A244-19853DC6D57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6" name="Text Placeholder 2">
            <a:extLst>
              <a:ext uri="{FF2B5EF4-FFF2-40B4-BE49-F238E27FC236}">
                <a16:creationId xmlns:a16="http://schemas.microsoft.com/office/drawing/2014/main" id="{2521F135-6C62-444F-80D5-3086034BB4BD}"/>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break-FullImage">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8" name="Title 1">
            <a:extLst>
              <a:ext uri="{FF2B5EF4-FFF2-40B4-BE49-F238E27FC236}">
                <a16:creationId xmlns:a16="http://schemas.microsoft.com/office/drawing/2014/main" id="{0F9C268B-C72F-6D46-89AC-4BB849DEB940}"/>
              </a:ext>
            </a:extLst>
          </p:cNvPr>
          <p:cNvSpPr>
            <a:spLocks noGrp="1"/>
          </p:cNvSpPr>
          <p:nvPr>
            <p:ph type="title" hasCustomPrompt="1"/>
          </p:nvPr>
        </p:nvSpPr>
        <p:spPr>
          <a:xfrm>
            <a:off x="418447" y="2502608"/>
            <a:ext cx="4680775" cy="1325563"/>
          </a:xfrm>
        </p:spPr>
        <p:txBody>
          <a:bodyPr>
            <a:noAutofit/>
          </a:bodyPr>
          <a:lstStyle>
            <a:lvl1pPr>
              <a:defRPr lang="en-US" sz="4400" b="1" kern="1200">
                <a:solidFill>
                  <a:schemeClr val="bg1"/>
                </a:solidFill>
                <a:latin typeface="+mj-lt"/>
                <a:ea typeface="+mj-ea"/>
                <a:cs typeface="+mj-cs"/>
              </a:defRPr>
            </a:lvl1pPr>
          </a:lstStyle>
          <a:p>
            <a:r>
              <a:rPr lang="en-US" dirty="0"/>
              <a:t>Headline</a:t>
            </a:r>
          </a:p>
        </p:txBody>
      </p:sp>
      <p:sp>
        <p:nvSpPr>
          <p:cNvPr id="5" name="Slide Number Placeholder 5">
            <a:extLst>
              <a:ext uri="{FF2B5EF4-FFF2-40B4-BE49-F238E27FC236}">
                <a16:creationId xmlns:a16="http://schemas.microsoft.com/office/drawing/2014/main" id="{F7690815-28B8-4944-B733-268503913897}"/>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break-Violet">
    <p:bg>
      <p:bgPr>
        <a:solidFill>
          <a:schemeClr val="accent2"/>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F464A08D-8729-8C40-9321-276B380AB5A5}"/>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 name="Title 1">
            <a:extLst>
              <a:ext uri="{FF2B5EF4-FFF2-40B4-BE49-F238E27FC236}">
                <a16:creationId xmlns:a16="http://schemas.microsoft.com/office/drawing/2014/main" id="{1E5EE0E3-E53F-524E-882C-DFD15BE06B37}"/>
              </a:ext>
            </a:extLst>
          </p:cNvPr>
          <p:cNvSpPr>
            <a:spLocks noGrp="1"/>
          </p:cNvSpPr>
          <p:nvPr>
            <p:ph type="title" hasCustomPrompt="1"/>
          </p:nvPr>
        </p:nvSpPr>
        <p:spPr>
          <a:xfrm>
            <a:off x="418447" y="2502608"/>
            <a:ext cx="4680775" cy="1325563"/>
          </a:xfrm>
        </p:spPr>
        <p:txBody>
          <a:bodyPr>
            <a:noAutofit/>
          </a:bodyPr>
          <a:lstStyle>
            <a:lvl1pPr>
              <a:defRPr lang="en-US" sz="4400" b="1" kern="1200">
                <a:solidFill>
                  <a:schemeClr val="bg1"/>
                </a:solidFill>
                <a:latin typeface="+mj-lt"/>
                <a:ea typeface="+mj-ea"/>
                <a:cs typeface="+mj-cs"/>
              </a:defRPr>
            </a:lvl1pPr>
          </a:lstStyle>
          <a:p>
            <a:r>
              <a:rPr lang="en-US" dirty="0"/>
              <a:t>Headline</a:t>
            </a:r>
          </a:p>
        </p:txBody>
      </p:sp>
      <p:sp>
        <p:nvSpPr>
          <p:cNvPr id="4" name="Slide Number Placeholder 5">
            <a:extLst>
              <a:ext uri="{FF2B5EF4-FFF2-40B4-BE49-F238E27FC236}">
                <a16:creationId xmlns:a16="http://schemas.microsoft.com/office/drawing/2014/main" id="{CB470F77-E304-3D4E-AB3D-5CD4FA3A51D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break AL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4" name="Text Placeholder 2">
            <a:extLst>
              <a:ext uri="{FF2B5EF4-FFF2-40B4-BE49-F238E27FC236}">
                <a16:creationId xmlns:a16="http://schemas.microsoft.com/office/drawing/2014/main" id="{4530F41C-9C6D-754A-94C1-578C59BC387F}"/>
              </a:ext>
            </a:extLst>
          </p:cNvPr>
          <p:cNvSpPr>
            <a:spLocks noGrp="1"/>
          </p:cNvSpPr>
          <p:nvPr>
            <p:ph type="body" sz="quarter" idx="11"/>
          </p:nvPr>
        </p:nvSpPr>
        <p:spPr>
          <a:xfrm>
            <a:off x="4848225" y="0"/>
            <a:ext cx="3429000" cy="4621213"/>
          </a:xfrm>
          <a:solidFill>
            <a:schemeClr val="accent2">
              <a:alpha val="89000"/>
            </a:schemeClr>
          </a:solidFill>
        </p:spPr>
        <p:txBody>
          <a:bodyPr/>
          <a:lstStyle>
            <a:lvl1pPr>
              <a:defRPr>
                <a:noFill/>
              </a:defRPr>
            </a:lvl1pPr>
            <a:lvl2pPr>
              <a:defRPr>
                <a:noFill/>
              </a:defRPr>
            </a:lvl2pPr>
            <a:lvl3pPr>
              <a:defRPr>
                <a:noFill/>
              </a:defRPr>
            </a:lvl3pPr>
            <a:lvl4pPr>
              <a:defRPr>
                <a:noFill/>
              </a:defRPr>
            </a:lvl4pPr>
            <a:lvl5pPr>
              <a:defRPr>
                <a:no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5" name="Text Placeholder 4">
            <a:extLst>
              <a:ext uri="{FF2B5EF4-FFF2-40B4-BE49-F238E27FC236}">
                <a16:creationId xmlns:a16="http://schemas.microsoft.com/office/drawing/2014/main" id="{EC9CA387-C3D5-FA4E-B1C7-30E51730D0ED}"/>
              </a:ext>
            </a:extLst>
          </p:cNvPr>
          <p:cNvSpPr>
            <a:spLocks noGrp="1"/>
          </p:cNvSpPr>
          <p:nvPr>
            <p:ph type="body" sz="quarter" idx="12" hasCustomPrompt="1"/>
          </p:nvPr>
        </p:nvSpPr>
        <p:spPr>
          <a:xfrm>
            <a:off x="4983913" y="1610435"/>
            <a:ext cx="3157798" cy="346315"/>
          </a:xfrm>
        </p:spPr>
        <p:txBody>
          <a:bodyPr anchor="ctr"/>
          <a:lstStyle>
            <a:lvl1pPr marL="0" algn="ctr" defTabSz="650240" rtl="0" eaLnBrk="1" latinLnBrk="0" hangingPunct="1">
              <a:lnSpc>
                <a:spcPct val="90000"/>
              </a:lnSpc>
              <a:defRPr lang="en-US" sz="1200" b="1" kern="1200" cap="all" spc="460" dirty="0" smtClean="0">
                <a:solidFill>
                  <a:srgbClr val="FFFFFF"/>
                </a:solidFill>
                <a:latin typeface="Open Sans"/>
                <a:ea typeface="Open Sans"/>
                <a:cs typeface="Open Sans"/>
                <a:sym typeface="Open Sans"/>
              </a:defRPr>
            </a:lvl1pPr>
          </a:lstStyle>
          <a:p>
            <a:pPr lvl="0"/>
            <a:r>
              <a:rPr lang="en-US" dirty="0"/>
              <a:t>headline</a:t>
            </a:r>
          </a:p>
        </p:txBody>
      </p:sp>
      <p:sp>
        <p:nvSpPr>
          <p:cNvPr id="17" name="Text Placeholder 16">
            <a:extLst>
              <a:ext uri="{FF2B5EF4-FFF2-40B4-BE49-F238E27FC236}">
                <a16:creationId xmlns:a16="http://schemas.microsoft.com/office/drawing/2014/main" id="{EBC62D34-CE58-184F-BAD3-C91BCF2EF982}"/>
              </a:ext>
            </a:extLst>
          </p:cNvPr>
          <p:cNvSpPr>
            <a:spLocks noGrp="1"/>
          </p:cNvSpPr>
          <p:nvPr>
            <p:ph type="body" sz="quarter" idx="13" hasCustomPrompt="1"/>
          </p:nvPr>
        </p:nvSpPr>
        <p:spPr>
          <a:xfrm>
            <a:off x="4983163" y="1957388"/>
            <a:ext cx="3159125" cy="1073995"/>
          </a:xfrm>
        </p:spPr>
        <p:txBody>
          <a:bodyPr/>
          <a:lstStyle>
            <a:lvl1pPr marL="0" algn="ctr" defTabSz="650240" rtl="0" eaLnBrk="1" latinLnBrk="0" hangingPunct="1">
              <a:lnSpc>
                <a:spcPct val="100000"/>
              </a:lnSpc>
              <a:defRPr lang="en-US" sz="1800" b="0" kern="1200" dirty="0" smtClean="0">
                <a:solidFill>
                  <a:srgbClr val="FFFFFF"/>
                </a:solidFill>
                <a:latin typeface="+mn-lt"/>
                <a:ea typeface="Open Sans"/>
                <a:cs typeface="Open Sans"/>
                <a:sym typeface="Open Sans"/>
              </a:defRPr>
            </a:lvl1pPr>
          </a:lstStyle>
          <a:p>
            <a:pPr algn="ctr"/>
            <a:r>
              <a:rPr lang="en-US" sz="1800" dirty="0">
                <a:latin typeface="+mn-lt"/>
              </a:rPr>
              <a:t>Subhead copy</a:t>
            </a:r>
          </a:p>
        </p:txBody>
      </p:sp>
      <p:sp>
        <p:nvSpPr>
          <p:cNvPr id="7" name="Slide Number Placeholder 5">
            <a:extLst>
              <a:ext uri="{FF2B5EF4-FFF2-40B4-BE49-F238E27FC236}">
                <a16:creationId xmlns:a16="http://schemas.microsoft.com/office/drawing/2014/main" id="{760B0F15-B597-D94D-8B49-69358F841D70}"/>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ightimage_SmallSubhead">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690539"/>
            <a:ext cx="3888893" cy="387606"/>
          </a:xfrm>
        </p:spPr>
        <p:txBody>
          <a:bodyPr lIns="0">
            <a:noAutofit/>
          </a:bodyPr>
          <a:lstStyle>
            <a:lvl1pPr marL="0" algn="l" defTabSz="650240" rtl="0" eaLnBrk="1" latinLnBrk="0" hangingPunct="1">
              <a:lnSpc>
                <a:spcPct val="10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31" name="Text Placeholder 26">
            <a:extLst>
              <a:ext uri="{FF2B5EF4-FFF2-40B4-BE49-F238E27FC236}">
                <a16:creationId xmlns:a16="http://schemas.microsoft.com/office/drawing/2014/main" id="{D882C248-619B-A141-B5FC-B3E92D58FD9C}"/>
              </a:ext>
            </a:extLst>
          </p:cNvPr>
          <p:cNvSpPr>
            <a:spLocks noGrp="1"/>
          </p:cNvSpPr>
          <p:nvPr>
            <p:ph type="body" sz="quarter" idx="12" hasCustomPrompt="1"/>
          </p:nvPr>
        </p:nvSpPr>
        <p:spPr>
          <a:xfrm>
            <a:off x="375679" y="329964"/>
            <a:ext cx="3888893" cy="278223"/>
          </a:xfrm>
        </p:spPr>
        <p:txBody>
          <a:bodyPr anchor="b" anchorCtr="0"/>
          <a:lstStyle>
            <a:lvl1pPr>
              <a:defRPr lang="en-US" sz="1200" b="1" kern="1200" cap="none" spc="0" dirty="0" smtClean="0">
                <a:solidFill>
                  <a:schemeClr val="bg1"/>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A3B41B20-9147-E145-888A-85FF2FCA3ACA}"/>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6B89172F-5CC8-4DD1-B41B-D0DE5596B3B3}"/>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ightimage_Main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58295"/>
            <a:ext cx="3888893" cy="761829"/>
          </a:xfrm>
        </p:spPr>
        <p:txBody>
          <a:bodyPr lIns="0">
            <a:noAutofit/>
          </a:bodyPr>
          <a:lstStyle>
            <a:lvl1pPr marL="0" algn="l" defTabSz="650240" rtl="0" eaLnBrk="1" latinLnBrk="0" hangingPunct="1">
              <a:lnSpc>
                <a:spcPct val="10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0F5CB240-9D3F-9843-BB81-062AC6C9451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0BCA40F4-9E67-4981-A106-2D4624A5065D}"/>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Whiteside_MainHeadline">
    <p:bg>
      <p:bgPr>
        <a:solidFill>
          <a:schemeClr val="accent2"/>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58295"/>
            <a:ext cx="3888893" cy="761829"/>
          </a:xfrm>
        </p:spPr>
        <p:txBody>
          <a:bodyPr lIns="0">
            <a:noAutofit/>
          </a:bodyPr>
          <a:lstStyle>
            <a:lvl1pPr marL="0" algn="l" defTabSz="650240" rtl="0" eaLnBrk="1" latinLnBrk="0" hangingPunct="1">
              <a:lnSpc>
                <a:spcPct val="10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7" name="Rectangle 6">
            <a:extLst>
              <a:ext uri="{FF2B5EF4-FFF2-40B4-BE49-F238E27FC236}">
                <a16:creationId xmlns:a16="http://schemas.microsoft.com/office/drawing/2014/main" id="{90FF75D9-0A66-3C4B-8C04-E6C5DE356521}"/>
              </a:ext>
            </a:extLst>
          </p:cNvPr>
          <p:cNvSpPr/>
          <p:nvPr userDrawn="1"/>
        </p:nvSpPr>
        <p:spPr bwMode="gray">
          <a:xfrm>
            <a:off x="4571999" y="0"/>
            <a:ext cx="4572002" cy="6642989"/>
          </a:xfrm>
          <a:prstGeom prst="rect">
            <a:avLst/>
          </a:prstGeom>
          <a:solidFill>
            <a:schemeClr val="bg1"/>
          </a:solidFill>
          <a:ln>
            <a:no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chemeClr val="bg1"/>
              </a:solidFill>
            </a:endParaRPr>
          </a:p>
        </p:txBody>
      </p:sp>
      <p:sp>
        <p:nvSpPr>
          <p:cNvPr id="5" name="Slide Number Placeholder 5">
            <a:extLst>
              <a:ext uri="{FF2B5EF4-FFF2-40B4-BE49-F238E27FC236}">
                <a16:creationId xmlns:a16="http://schemas.microsoft.com/office/drawing/2014/main" id="{278E1C5C-9C46-CB4E-AB31-EC821C89F491}"/>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5ECA2C33-265D-4C05-862E-A4BD07DA18CD}"/>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White_Rightimage_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371943"/>
            <a:ext cx="3888893" cy="761829"/>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8A54F58B-F5F5-344E-A7D0-BE880130A6D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7" name="Text Placeholder 2">
            <a:extLst>
              <a:ext uri="{FF2B5EF4-FFF2-40B4-BE49-F238E27FC236}">
                <a16:creationId xmlns:a16="http://schemas.microsoft.com/office/drawing/2014/main" id="{E13E6FA1-F585-465A-AB15-299BBB4664F5}"/>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White_Left image_SmallSubhead">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704187"/>
            <a:ext cx="3888893" cy="387606"/>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11" name="Text Placeholder 26">
            <a:extLst>
              <a:ext uri="{FF2B5EF4-FFF2-40B4-BE49-F238E27FC236}">
                <a16:creationId xmlns:a16="http://schemas.microsoft.com/office/drawing/2014/main" id="{0E073782-DE5C-3643-B919-B6B725352849}"/>
              </a:ext>
            </a:extLst>
          </p:cNvPr>
          <p:cNvSpPr>
            <a:spLocks noGrp="1"/>
          </p:cNvSpPr>
          <p:nvPr>
            <p:ph type="body" sz="quarter" idx="12" hasCustomPrompt="1"/>
          </p:nvPr>
        </p:nvSpPr>
        <p:spPr>
          <a:xfrm>
            <a:off x="4913554" y="329964"/>
            <a:ext cx="3888893" cy="278223"/>
          </a:xfrm>
        </p:spPr>
        <p:txBody>
          <a:bodyPr anchor="b" anchorCtr="0"/>
          <a:lstStyle>
            <a:lvl1pPr>
              <a:defRPr lang="en-US" sz="1200" b="1" kern="1200" cap="none" spc="0" dirty="0" smtClean="0">
                <a:solidFill>
                  <a:schemeClr val="tx2"/>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D17F8A03-21F8-4C41-BF81-DCFF9863188D}"/>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E5D38734-2149-411E-BB8A-87F6E5931BFF}"/>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hite_headline">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1" name="Title 3">
            <a:extLst>
              <a:ext uri="{FF2B5EF4-FFF2-40B4-BE49-F238E27FC236}">
                <a16:creationId xmlns:a16="http://schemas.microsoft.com/office/drawing/2014/main" id="{7E521BB9-9BE9-6540-8240-1AC2B2D73072}"/>
              </a:ext>
            </a:extLst>
          </p:cNvPr>
          <p:cNvSpPr>
            <a:spLocks noGrp="1"/>
          </p:cNvSpPr>
          <p:nvPr>
            <p:ph type="title" hasCustomPrompt="1"/>
          </p:nvPr>
        </p:nvSpPr>
        <p:spPr>
          <a:xfrm>
            <a:off x="375680" y="731483"/>
            <a:ext cx="8231989" cy="387606"/>
          </a:xfrm>
        </p:spPr>
        <p:txBody>
          <a:bodyPr lIns="0">
            <a:noAutofit/>
          </a:bodyPr>
          <a:lstStyle>
            <a:lvl1pPr marL="0" algn="l" defTabSz="650240" rtl="0" eaLnBrk="1" latinLnBrk="0" hangingPunct="1">
              <a:lnSpc>
                <a:spcPct val="9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12" name="Text Placeholder 26">
            <a:extLst>
              <a:ext uri="{FF2B5EF4-FFF2-40B4-BE49-F238E27FC236}">
                <a16:creationId xmlns:a16="http://schemas.microsoft.com/office/drawing/2014/main" id="{2A2B054D-8CD3-E34D-A82D-B8501785E892}"/>
              </a:ext>
            </a:extLst>
          </p:cNvPr>
          <p:cNvSpPr>
            <a:spLocks noGrp="1"/>
          </p:cNvSpPr>
          <p:nvPr>
            <p:ph type="body" sz="quarter" idx="12" hasCustomPrompt="1"/>
          </p:nvPr>
        </p:nvSpPr>
        <p:spPr>
          <a:xfrm>
            <a:off x="375680" y="343612"/>
            <a:ext cx="8231989" cy="278223"/>
          </a:xfrm>
        </p:spPr>
        <p:txBody>
          <a:bodyPr anchor="b" anchorCtr="0"/>
          <a:lstStyle>
            <a:lvl1pPr>
              <a:defRPr lang="en-US" sz="1200" b="1" kern="1200" cap="none" spc="0" dirty="0" smtClean="0">
                <a:solidFill>
                  <a:schemeClr val="tx2"/>
                </a:solidFill>
                <a:latin typeface="Open Sans"/>
                <a:ea typeface="Open Sans"/>
                <a:cs typeface="Open Sans"/>
                <a:sym typeface="Open Sans"/>
              </a:defRPr>
            </a:lvl1pPr>
            <a:lvl2pPr marL="0" indent="0">
              <a:buNone/>
              <a:defRPr/>
            </a:lvl2pPr>
          </a:lstStyle>
          <a:p>
            <a:pPr lvl="0"/>
            <a:r>
              <a:rPr lang="en-US" dirty="0"/>
              <a:t>Headline</a:t>
            </a:r>
          </a:p>
        </p:txBody>
      </p:sp>
      <p:sp>
        <p:nvSpPr>
          <p:cNvPr id="5" name="Slide Number Placeholder 5">
            <a:extLst>
              <a:ext uri="{FF2B5EF4-FFF2-40B4-BE49-F238E27FC236}">
                <a16:creationId xmlns:a16="http://schemas.microsoft.com/office/drawing/2014/main" id="{83E23FBD-C9A2-3D48-9B69-C9DFAB8CC854}"/>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3" name="Text Placeholder 2">
            <a:extLst>
              <a:ext uri="{FF2B5EF4-FFF2-40B4-BE49-F238E27FC236}">
                <a16:creationId xmlns:a16="http://schemas.microsoft.com/office/drawing/2014/main" id="{11276712-0A45-495A-BBBD-A1E6F2CDE7B8}"/>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228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White_Left image_Headline">
    <p:bg>
      <p:bgPr>
        <a:solidFill>
          <a:schemeClr val="bg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371943"/>
            <a:ext cx="3888893" cy="761829"/>
          </a:xfrm>
        </p:spPr>
        <p:txBody>
          <a:bodyPr lIns="0">
            <a:noAutofit/>
          </a:bodyPr>
          <a:lstStyle>
            <a:lvl1pPr marL="0" algn="l" defTabSz="650240" rtl="0" eaLnBrk="1" latinLnBrk="0" hangingPunct="1">
              <a:lnSpc>
                <a:spcPct val="10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CE5421CA-D35D-CF41-A4EE-47E3A28B6836}"/>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B6369D4F-F552-484D-8EEB-22112FBBE733}"/>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Left image_PurpleRightSmallSubhead">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704187"/>
            <a:ext cx="3888893" cy="387606"/>
          </a:xfrm>
        </p:spPr>
        <p:txBody>
          <a:bodyPr lIns="0">
            <a:noAutofit/>
          </a:bodyPr>
          <a:lstStyle>
            <a:lvl1pPr marL="0" algn="l" defTabSz="650240" rtl="0" eaLnBrk="1" latinLnBrk="0" hangingPunct="1">
              <a:lnSpc>
                <a:spcPct val="10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11" name="Text Placeholder 26">
            <a:extLst>
              <a:ext uri="{FF2B5EF4-FFF2-40B4-BE49-F238E27FC236}">
                <a16:creationId xmlns:a16="http://schemas.microsoft.com/office/drawing/2014/main" id="{0E073782-DE5C-3643-B919-B6B725352849}"/>
              </a:ext>
            </a:extLst>
          </p:cNvPr>
          <p:cNvSpPr>
            <a:spLocks noGrp="1"/>
          </p:cNvSpPr>
          <p:nvPr>
            <p:ph type="body" sz="quarter" idx="12" hasCustomPrompt="1"/>
          </p:nvPr>
        </p:nvSpPr>
        <p:spPr>
          <a:xfrm>
            <a:off x="4913554" y="316316"/>
            <a:ext cx="3888893" cy="278223"/>
          </a:xfrm>
        </p:spPr>
        <p:txBody>
          <a:bodyPr anchor="b" anchorCtr="0"/>
          <a:lstStyle>
            <a:lvl1pPr>
              <a:defRPr lang="en-US" sz="1200" b="1" kern="1200" cap="none" spc="0" dirty="0" smtClean="0">
                <a:solidFill>
                  <a:schemeClr val="bg1"/>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3B4FB8A2-251B-ED44-9ECE-F8142AC4E35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
        <p:nvSpPr>
          <p:cNvPr id="8" name="Text Placeholder 2">
            <a:extLst>
              <a:ext uri="{FF2B5EF4-FFF2-40B4-BE49-F238E27FC236}">
                <a16:creationId xmlns:a16="http://schemas.microsoft.com/office/drawing/2014/main" id="{9351F515-E311-49A3-8630-6FC14915F91E}"/>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Left image_PurpleRight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 name="Title 3">
            <a:extLst>
              <a:ext uri="{FF2B5EF4-FFF2-40B4-BE49-F238E27FC236}">
                <a16:creationId xmlns:a16="http://schemas.microsoft.com/office/drawing/2014/main" id="{B6FC9E1B-21A4-0043-8BCF-6572F9AE9958}"/>
              </a:ext>
            </a:extLst>
          </p:cNvPr>
          <p:cNvSpPr>
            <a:spLocks noGrp="1"/>
          </p:cNvSpPr>
          <p:nvPr>
            <p:ph type="title" hasCustomPrompt="1"/>
          </p:nvPr>
        </p:nvSpPr>
        <p:spPr>
          <a:xfrm>
            <a:off x="4913554" y="371943"/>
            <a:ext cx="3888893" cy="761829"/>
          </a:xfrm>
        </p:spPr>
        <p:txBody>
          <a:bodyPr lIns="0">
            <a:noAutofit/>
          </a:bodyPr>
          <a:lstStyle>
            <a:lvl1pPr marL="0" algn="l" defTabSz="650240" rtl="0" eaLnBrk="1" latinLnBrk="0" hangingPunct="1">
              <a:lnSpc>
                <a:spcPct val="10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5" name="Slide Number Placeholder 5">
            <a:extLst>
              <a:ext uri="{FF2B5EF4-FFF2-40B4-BE49-F238E27FC236}">
                <a16:creationId xmlns:a16="http://schemas.microsoft.com/office/drawing/2014/main" id="{4BDFF770-3151-0D41-8097-7C15367D841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dirty="0"/>
          </a:p>
        </p:txBody>
      </p:sp>
      <p:sp>
        <p:nvSpPr>
          <p:cNvPr id="8" name="Text Placeholder 2">
            <a:extLst>
              <a:ext uri="{FF2B5EF4-FFF2-40B4-BE49-F238E27FC236}">
                <a16:creationId xmlns:a16="http://schemas.microsoft.com/office/drawing/2014/main" id="{665FAABD-D30F-4813-B2C9-4692194D3675}"/>
              </a:ext>
            </a:extLst>
          </p:cNvPr>
          <p:cNvSpPr>
            <a:spLocks noGrp="1"/>
          </p:cNvSpPr>
          <p:nvPr>
            <p:ph type="body" sz="quarter" idx="13" hasCustomPrompt="1"/>
          </p:nvPr>
        </p:nvSpPr>
        <p:spPr>
          <a:xfrm>
            <a:off x="4913554"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urpleRightSidebarHeadline">
    <p:spTree>
      <p:nvGrpSpPr>
        <p:cNvPr id="1" name=""/>
        <p:cNvGrpSpPr/>
        <p:nvPr/>
      </p:nvGrpSpPr>
      <p:grpSpPr>
        <a:xfrm>
          <a:off x="0" y="0"/>
          <a:ext cx="0" cy="0"/>
          <a:chOff x="0" y="0"/>
          <a:chExt cx="0" cy="0"/>
        </a:xfrm>
      </p:grpSpPr>
      <p:sp>
        <p:nvSpPr>
          <p:cNvPr id="5" name="Rectangle 4"/>
          <p:cNvSpPr/>
          <p:nvPr userDrawn="1"/>
        </p:nvSpPr>
        <p:spPr>
          <a:xfrm>
            <a:off x="6846178" y="0"/>
            <a:ext cx="2297822" cy="6858000"/>
          </a:xfrm>
          <a:prstGeom prst="rect">
            <a:avLst/>
          </a:prstGeom>
          <a:solidFill>
            <a:srgbClr val="7D3F9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98" tIns="34299" rIns="68598" bIns="34299" numCol="1" spcCol="0" rtlCol="0" fromWordArt="0" anchor="ctr" anchorCtr="0" forceAA="0" compatLnSpc="1">
            <a:prstTxWarp prst="textNoShape">
              <a:avLst/>
            </a:prstTxWarp>
            <a:noAutofit/>
          </a:bodyPr>
          <a:lstStyle/>
          <a:p>
            <a:pPr algn="ctr"/>
            <a:endParaRPr lang="en-US" sz="1350" dirty="0">
              <a:solidFill>
                <a:srgbClr val="FFFFFF"/>
              </a:solidFill>
            </a:endParaRPr>
          </a:p>
        </p:txBody>
      </p:sp>
      <p:sp>
        <p:nvSpPr>
          <p:cNvPr id="9"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4" name="Content Placeholder 3"/>
          <p:cNvSpPr>
            <a:spLocks noGrp="1"/>
          </p:cNvSpPr>
          <p:nvPr>
            <p:ph sz="quarter" idx="10" hasCustomPrompt="1"/>
          </p:nvPr>
        </p:nvSpPr>
        <p:spPr>
          <a:xfrm>
            <a:off x="408710" y="1538869"/>
            <a:ext cx="6233189" cy="4425704"/>
          </a:xfrm>
        </p:spPr>
        <p:txBody>
          <a:bodyPr/>
          <a:lstStyle>
            <a:lvl1pPr>
              <a:defRPr lang="en-US" sz="1200" b="0" kern="1200" dirty="0">
                <a:solidFill>
                  <a:srgbClr val="414141"/>
                </a:solidFill>
                <a:latin typeface="+mn-lt"/>
                <a:ea typeface="+mn-ea"/>
                <a:cs typeface="+mn-cs"/>
              </a:defRPr>
            </a:lvl1pPr>
            <a:lvl2pPr>
              <a:defRPr sz="1200">
                <a:solidFill>
                  <a:schemeClr val="tx2"/>
                </a:solidFill>
              </a:defRPr>
            </a:lvl2pPr>
            <a:lvl3pPr>
              <a:defRPr sz="1200">
                <a:solidFill>
                  <a:schemeClr val="tx2"/>
                </a:solidFill>
              </a:defRPr>
            </a:lvl3pPr>
            <a:lvl4pPr>
              <a:defRPr sz="1350"/>
            </a:lvl4pPr>
            <a:lvl5pPr>
              <a:defRPr sz="1350"/>
            </a:lvl5pPr>
          </a:lstStyle>
          <a:p>
            <a:pPr marL="0" lvl="0" indent="0" algn="l" defTabSz="342991" rtl="0" eaLnBrk="1" latinLnBrk="0" hangingPunct="1">
              <a:spcBef>
                <a:spcPts val="1350"/>
              </a:spcBef>
              <a:buClrTx/>
              <a:buFont typeface="Arial"/>
              <a:buNone/>
            </a:pPr>
            <a:r>
              <a:rPr lang="en-US" dirty="0"/>
              <a:t>First-level</a:t>
            </a:r>
          </a:p>
          <a:p>
            <a:pPr lvl="1"/>
            <a:r>
              <a:rPr lang="en-US" dirty="0"/>
              <a:t>Second-level</a:t>
            </a:r>
          </a:p>
          <a:p>
            <a:pPr lvl="2"/>
            <a:r>
              <a:rPr lang="en-US" dirty="0"/>
              <a:t>Third-level</a:t>
            </a:r>
          </a:p>
        </p:txBody>
      </p:sp>
      <p:sp>
        <p:nvSpPr>
          <p:cNvPr id="6" name="Title Placeholder 3">
            <a:extLst>
              <a:ext uri="{FF2B5EF4-FFF2-40B4-BE49-F238E27FC236}">
                <a16:creationId xmlns:a16="http://schemas.microsoft.com/office/drawing/2014/main" id="{C856289D-5B92-6140-9818-B1B15C87104D}"/>
              </a:ext>
            </a:extLst>
          </p:cNvPr>
          <p:cNvSpPr>
            <a:spLocks noGrp="1"/>
          </p:cNvSpPr>
          <p:nvPr>
            <p:ph type="title"/>
          </p:nvPr>
        </p:nvSpPr>
        <p:spPr>
          <a:xfrm>
            <a:off x="381000" y="365540"/>
            <a:ext cx="6233189" cy="1073382"/>
          </a:xfrm>
          <a:prstGeom prst="rect">
            <a:avLst/>
          </a:prstGeom>
        </p:spPr>
        <p:txBody>
          <a:bodyPr vert="horz" lIns="0" tIns="0" rIns="0" bIns="0" rtlCol="0" anchor="t">
            <a:noAutofit/>
          </a:bodyPr>
          <a:lstStyle>
            <a:lvl1pPr marL="0" algn="l" defTabSz="650240" rtl="0" eaLnBrk="1" latinLnBrk="0" hangingPunct="1">
              <a:lnSpc>
                <a:spcPct val="100000"/>
              </a:lnSpc>
              <a:spcBef>
                <a:spcPct val="0"/>
              </a:spcBef>
              <a:buNone/>
              <a:defRPr lang="en-US" sz="1800" b="0" kern="1200" dirty="0">
                <a:solidFill>
                  <a:schemeClr val="tx2"/>
                </a:solidFill>
                <a:latin typeface="+mn-lt"/>
                <a:ea typeface="Open Sans"/>
                <a:cs typeface="Open Sans"/>
                <a:sym typeface="Open Sans"/>
              </a:defRPr>
            </a:lvl1pPr>
          </a:lstStyle>
          <a:p>
            <a:r>
              <a:rPr lang="en-US" dirty="0"/>
              <a:t>Click to edit Master title style</a:t>
            </a:r>
          </a:p>
        </p:txBody>
      </p:sp>
      <p:sp>
        <p:nvSpPr>
          <p:cNvPr id="7" name="Slide Number Placeholder 5">
            <a:extLst>
              <a:ext uri="{FF2B5EF4-FFF2-40B4-BE49-F238E27FC236}">
                <a16:creationId xmlns:a16="http://schemas.microsoft.com/office/drawing/2014/main" id="{4BDFF770-3151-0D41-8097-7C15367D841B}"/>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dirty="0"/>
          </a:p>
        </p:txBody>
      </p:sp>
      <p:sp>
        <p:nvSpPr>
          <p:cNvPr id="8" name="Text Placeholder 2">
            <a:extLst>
              <a:ext uri="{FF2B5EF4-FFF2-40B4-BE49-F238E27FC236}">
                <a16:creationId xmlns:a16="http://schemas.microsoft.com/office/drawing/2014/main" id="{0C264E7E-B3E5-447C-83D9-C76B5DF80CA1}"/>
              </a:ext>
            </a:extLst>
          </p:cNvPr>
          <p:cNvSpPr>
            <a:spLocks noGrp="1"/>
          </p:cNvSpPr>
          <p:nvPr>
            <p:ph type="body" sz="quarter" idx="13" hasCustomPrompt="1"/>
          </p:nvPr>
        </p:nvSpPr>
        <p:spPr>
          <a:xfrm>
            <a:off x="408710" y="6202723"/>
            <a:ext cx="6236208" cy="123111"/>
          </a:xfrm>
        </p:spPr>
        <p:txBody>
          <a:bodyPr wrap="square" anchor="b">
            <a:no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sclaimers">
    <p:bg>
      <p:bgPr>
        <a:solidFill>
          <a:schemeClr val="accent2"/>
        </a:solidFill>
        <a:effectLst/>
      </p:bgPr>
    </p:bg>
    <p:spTree>
      <p:nvGrpSpPr>
        <p:cNvPr id="1" name=""/>
        <p:cNvGrpSpPr/>
        <p:nvPr/>
      </p:nvGrpSpPr>
      <p:grpSpPr>
        <a:xfrm>
          <a:off x="0" y="0"/>
          <a:ext cx="0" cy="0"/>
          <a:chOff x="0" y="0"/>
          <a:chExt cx="0" cy="0"/>
        </a:xfrm>
      </p:grpSpPr>
      <p:sp>
        <p:nvSpPr>
          <p:cNvPr id="7" name="Rectangle">
            <a:extLst>
              <a:ext uri="{FF2B5EF4-FFF2-40B4-BE49-F238E27FC236}">
                <a16:creationId xmlns:a16="http://schemas.microsoft.com/office/drawing/2014/main" id="{45DCB037-8819-3B4B-AB6C-34B364C66E5D}"/>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9" name="Rectangle 8">
            <a:extLst>
              <a:ext uri="{FF2B5EF4-FFF2-40B4-BE49-F238E27FC236}">
                <a16:creationId xmlns:a16="http://schemas.microsoft.com/office/drawing/2014/main" id="{30EA8BB3-CE6A-F445-8075-9D109BFC67FD}"/>
              </a:ext>
            </a:extLst>
          </p:cNvPr>
          <p:cNvSpPr/>
          <p:nvPr userDrawn="1"/>
        </p:nvSpPr>
        <p:spPr>
          <a:xfrm>
            <a:off x="381405" y="1614525"/>
            <a:ext cx="2148986" cy="369332"/>
          </a:xfrm>
          <a:prstGeom prst="rect">
            <a:avLst/>
          </a:prstGeom>
        </p:spPr>
        <p:txBody>
          <a:bodyPr wrap="none" lIns="0">
            <a:spAutoFit/>
          </a:bodyPr>
          <a:lstStyle/>
          <a:p>
            <a:pPr algn="l"/>
            <a:r>
              <a:rPr lang="en-US" b="0" dirty="0">
                <a:solidFill>
                  <a:schemeClr val="bg1"/>
                </a:solidFill>
                <a:latin typeface="Open Sans" charset="0"/>
                <a:ea typeface="Open Sans" charset="0"/>
                <a:cs typeface="Open Sans" charset="0"/>
              </a:rPr>
              <a:t>LEGAL DISCLAIMER</a:t>
            </a:r>
          </a:p>
        </p:txBody>
      </p:sp>
      <p:sp>
        <p:nvSpPr>
          <p:cNvPr id="13" name="Freeform 5">
            <a:extLst>
              <a:ext uri="{FF2B5EF4-FFF2-40B4-BE49-F238E27FC236}">
                <a16:creationId xmlns:a16="http://schemas.microsoft.com/office/drawing/2014/main" id="{3CD0E30B-551A-DF4D-BBA5-2B048F6B1FF4}"/>
              </a:ext>
            </a:extLst>
          </p:cNvPr>
          <p:cNvSpPr>
            <a:spLocks noEditPoints="1"/>
          </p:cNvSpPr>
          <p:nvPr userDrawn="1"/>
        </p:nvSpPr>
        <p:spPr bwMode="auto">
          <a:xfrm>
            <a:off x="7269744" y="6035155"/>
            <a:ext cx="1490197" cy="288542"/>
          </a:xfrm>
          <a:custGeom>
            <a:avLst/>
            <a:gdLst>
              <a:gd name="T0" fmla="*/ 657 w 759"/>
              <a:gd name="T1" fmla="*/ 27 h 144"/>
              <a:gd name="T2" fmla="*/ 649 w 759"/>
              <a:gd name="T3" fmla="*/ 50 h 144"/>
              <a:gd name="T4" fmla="*/ 664 w 759"/>
              <a:gd name="T5" fmla="*/ 74 h 144"/>
              <a:gd name="T6" fmla="*/ 705 w 759"/>
              <a:gd name="T7" fmla="*/ 142 h 144"/>
              <a:gd name="T8" fmla="*/ 641 w 759"/>
              <a:gd name="T9" fmla="*/ 108 h 144"/>
              <a:gd name="T10" fmla="*/ 669 w 759"/>
              <a:gd name="T11" fmla="*/ 121 h 144"/>
              <a:gd name="T12" fmla="*/ 326 w 759"/>
              <a:gd name="T13" fmla="*/ 95 h 144"/>
              <a:gd name="T14" fmla="*/ 392 w 759"/>
              <a:gd name="T15" fmla="*/ 60 h 144"/>
              <a:gd name="T16" fmla="*/ 268 w 759"/>
              <a:gd name="T17" fmla="*/ 74 h 144"/>
              <a:gd name="T18" fmla="*/ 180 w 759"/>
              <a:gd name="T19" fmla="*/ 33 h 144"/>
              <a:gd name="T20" fmla="*/ 233 w 759"/>
              <a:gd name="T21" fmla="*/ 72 h 144"/>
              <a:gd name="T22" fmla="*/ 170 w 759"/>
              <a:gd name="T23" fmla="*/ 108 h 144"/>
              <a:gd name="T24" fmla="*/ 267 w 759"/>
              <a:gd name="T25" fmla="*/ 110 h 144"/>
              <a:gd name="T26" fmla="*/ 350 w 759"/>
              <a:gd name="T27" fmla="*/ 144 h 144"/>
              <a:gd name="T28" fmla="*/ 356 w 759"/>
              <a:gd name="T29" fmla="*/ 121 h 144"/>
              <a:gd name="T30" fmla="*/ 227 w 759"/>
              <a:gd name="T31" fmla="*/ 93 h 144"/>
              <a:gd name="T32" fmla="*/ 222 w 759"/>
              <a:gd name="T33" fmla="*/ 122 h 144"/>
              <a:gd name="T34" fmla="*/ 358 w 759"/>
              <a:gd name="T35" fmla="*/ 60 h 144"/>
              <a:gd name="T36" fmla="*/ 592 w 759"/>
              <a:gd name="T37" fmla="*/ 90 h 144"/>
              <a:gd name="T38" fmla="*/ 489 w 759"/>
              <a:gd name="T39" fmla="*/ 30 h 144"/>
              <a:gd name="T40" fmla="*/ 527 w 759"/>
              <a:gd name="T41" fmla="*/ 142 h 144"/>
              <a:gd name="T42" fmla="*/ 539 w 759"/>
              <a:gd name="T43" fmla="*/ 50 h 144"/>
              <a:gd name="T44" fmla="*/ 556 w 759"/>
              <a:gd name="T45" fmla="*/ 142 h 144"/>
              <a:gd name="T46" fmla="*/ 473 w 759"/>
              <a:gd name="T47" fmla="*/ 117 h 144"/>
              <a:gd name="T48" fmla="*/ 413 w 759"/>
              <a:gd name="T49" fmla="*/ 108 h 144"/>
              <a:gd name="T50" fmla="*/ 401 w 759"/>
              <a:gd name="T51" fmla="*/ 35 h 144"/>
              <a:gd name="T52" fmla="*/ 449 w 759"/>
              <a:gd name="T53" fmla="*/ 30 h 144"/>
              <a:gd name="T54" fmla="*/ 448 w 759"/>
              <a:gd name="T55" fmla="*/ 54 h 144"/>
              <a:gd name="T56" fmla="*/ 473 w 759"/>
              <a:gd name="T57" fmla="*/ 117 h 144"/>
              <a:gd name="T58" fmla="*/ 79 w 759"/>
              <a:gd name="T59" fmla="*/ 43 h 144"/>
              <a:gd name="T60" fmla="*/ 125 w 759"/>
              <a:gd name="T61" fmla="*/ 22 h 144"/>
              <a:gd name="T62" fmla="*/ 79 w 759"/>
              <a:gd name="T63" fmla="*/ 144 h 144"/>
              <a:gd name="T64" fmla="*/ 32 w 759"/>
              <a:gd name="T65" fmla="*/ 22 h 144"/>
              <a:gd name="T66" fmla="*/ 730 w 759"/>
              <a:gd name="T67" fmla="*/ 27 h 144"/>
              <a:gd name="T68" fmla="*/ 723 w 759"/>
              <a:gd name="T69" fmla="*/ 51 h 144"/>
              <a:gd name="T70" fmla="*/ 711 w 759"/>
              <a:gd name="T71" fmla="*/ 31 h 144"/>
              <a:gd name="T72" fmla="*/ 741 w 759"/>
              <a:gd name="T73" fmla="*/ 27 h 144"/>
              <a:gd name="T74" fmla="*/ 747 w 759"/>
              <a:gd name="T75" fmla="*/ 46 h 144"/>
              <a:gd name="T76" fmla="*/ 759 w 759"/>
              <a:gd name="T77" fmla="*/ 27 h 144"/>
              <a:gd name="T78" fmla="*/ 755 w 759"/>
              <a:gd name="T79" fmla="*/ 42 h 144"/>
              <a:gd name="T80" fmla="*/ 752 w 759"/>
              <a:gd name="T81" fmla="*/ 41 h 144"/>
              <a:gd name="T82" fmla="*/ 742 w 759"/>
              <a:gd name="T83" fmla="*/ 41 h 144"/>
              <a:gd name="T84" fmla="*/ 739 w 759"/>
              <a:gd name="T85" fmla="*/ 42 h 144"/>
              <a:gd name="T86" fmla="*/ 735 w 759"/>
              <a:gd name="T87" fmla="*/ 27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759" h="144">
                <a:moveTo>
                  <a:pt x="704" y="110"/>
                </a:moveTo>
                <a:cubicBezTo>
                  <a:pt x="704" y="100"/>
                  <a:pt x="705" y="86"/>
                  <a:pt x="705" y="69"/>
                </a:cubicBezTo>
                <a:cubicBezTo>
                  <a:pt x="705" y="38"/>
                  <a:pt x="692" y="27"/>
                  <a:pt x="657" y="27"/>
                </a:cubicBezTo>
                <a:cubicBezTo>
                  <a:pt x="640" y="27"/>
                  <a:pt x="625" y="29"/>
                  <a:pt x="616" y="33"/>
                </a:cubicBezTo>
                <a:cubicBezTo>
                  <a:pt x="618" y="58"/>
                  <a:pt x="618" y="58"/>
                  <a:pt x="618" y="58"/>
                </a:cubicBezTo>
                <a:cubicBezTo>
                  <a:pt x="626" y="54"/>
                  <a:pt x="637" y="50"/>
                  <a:pt x="649" y="50"/>
                </a:cubicBezTo>
                <a:cubicBezTo>
                  <a:pt x="665" y="50"/>
                  <a:pt x="669" y="56"/>
                  <a:pt x="669" y="72"/>
                </a:cubicBezTo>
                <a:cubicBezTo>
                  <a:pt x="669" y="74"/>
                  <a:pt x="669" y="74"/>
                  <a:pt x="669" y="74"/>
                </a:cubicBezTo>
                <a:cubicBezTo>
                  <a:pt x="668" y="74"/>
                  <a:pt x="665" y="74"/>
                  <a:pt x="664" y="74"/>
                </a:cubicBezTo>
                <a:cubicBezTo>
                  <a:pt x="624" y="74"/>
                  <a:pt x="606" y="86"/>
                  <a:pt x="606" y="108"/>
                </a:cubicBezTo>
                <a:cubicBezTo>
                  <a:pt x="606" y="131"/>
                  <a:pt x="618" y="144"/>
                  <a:pt x="650" y="144"/>
                </a:cubicBezTo>
                <a:cubicBezTo>
                  <a:pt x="667" y="144"/>
                  <a:pt x="684" y="142"/>
                  <a:pt x="705" y="142"/>
                </a:cubicBezTo>
                <a:cubicBezTo>
                  <a:pt x="704" y="133"/>
                  <a:pt x="704" y="120"/>
                  <a:pt x="704" y="110"/>
                </a:cubicBezTo>
                <a:close/>
                <a:moveTo>
                  <a:pt x="658" y="122"/>
                </a:moveTo>
                <a:cubicBezTo>
                  <a:pt x="646" y="122"/>
                  <a:pt x="641" y="118"/>
                  <a:pt x="641" y="108"/>
                </a:cubicBezTo>
                <a:cubicBezTo>
                  <a:pt x="641" y="99"/>
                  <a:pt x="648" y="93"/>
                  <a:pt x="664" y="93"/>
                </a:cubicBezTo>
                <a:cubicBezTo>
                  <a:pt x="666" y="93"/>
                  <a:pt x="667" y="93"/>
                  <a:pt x="669" y="93"/>
                </a:cubicBezTo>
                <a:cubicBezTo>
                  <a:pt x="669" y="103"/>
                  <a:pt x="668" y="114"/>
                  <a:pt x="669" y="121"/>
                </a:cubicBezTo>
                <a:cubicBezTo>
                  <a:pt x="666" y="122"/>
                  <a:pt x="662" y="122"/>
                  <a:pt x="658" y="122"/>
                </a:cubicBezTo>
                <a:close/>
                <a:moveTo>
                  <a:pt x="356" y="121"/>
                </a:moveTo>
                <a:cubicBezTo>
                  <a:pt x="336" y="121"/>
                  <a:pt x="326" y="111"/>
                  <a:pt x="326" y="95"/>
                </a:cubicBezTo>
                <a:cubicBezTo>
                  <a:pt x="326" y="94"/>
                  <a:pt x="326" y="94"/>
                  <a:pt x="326" y="94"/>
                </a:cubicBezTo>
                <a:cubicBezTo>
                  <a:pt x="329" y="95"/>
                  <a:pt x="336" y="95"/>
                  <a:pt x="340" y="95"/>
                </a:cubicBezTo>
                <a:cubicBezTo>
                  <a:pt x="375" y="95"/>
                  <a:pt x="392" y="84"/>
                  <a:pt x="392" y="60"/>
                </a:cubicBezTo>
                <a:cubicBezTo>
                  <a:pt x="392" y="40"/>
                  <a:pt x="378" y="27"/>
                  <a:pt x="346" y="27"/>
                </a:cubicBezTo>
                <a:cubicBezTo>
                  <a:pt x="307" y="27"/>
                  <a:pt x="292" y="44"/>
                  <a:pt x="288" y="75"/>
                </a:cubicBezTo>
                <a:cubicBezTo>
                  <a:pt x="283" y="75"/>
                  <a:pt x="277" y="74"/>
                  <a:pt x="268" y="74"/>
                </a:cubicBezTo>
                <a:cubicBezTo>
                  <a:pt x="268" y="73"/>
                  <a:pt x="268" y="71"/>
                  <a:pt x="268" y="69"/>
                </a:cubicBezTo>
                <a:cubicBezTo>
                  <a:pt x="268" y="38"/>
                  <a:pt x="255" y="27"/>
                  <a:pt x="221" y="27"/>
                </a:cubicBezTo>
                <a:cubicBezTo>
                  <a:pt x="204" y="27"/>
                  <a:pt x="189" y="29"/>
                  <a:pt x="180" y="33"/>
                </a:cubicBezTo>
                <a:cubicBezTo>
                  <a:pt x="181" y="58"/>
                  <a:pt x="181" y="58"/>
                  <a:pt x="181" y="58"/>
                </a:cubicBezTo>
                <a:cubicBezTo>
                  <a:pt x="189" y="54"/>
                  <a:pt x="201" y="50"/>
                  <a:pt x="212" y="50"/>
                </a:cubicBezTo>
                <a:cubicBezTo>
                  <a:pt x="228" y="50"/>
                  <a:pt x="233" y="56"/>
                  <a:pt x="233" y="72"/>
                </a:cubicBezTo>
                <a:cubicBezTo>
                  <a:pt x="233" y="74"/>
                  <a:pt x="233" y="74"/>
                  <a:pt x="233" y="74"/>
                </a:cubicBezTo>
                <a:cubicBezTo>
                  <a:pt x="232" y="74"/>
                  <a:pt x="229" y="74"/>
                  <a:pt x="227" y="74"/>
                </a:cubicBezTo>
                <a:cubicBezTo>
                  <a:pt x="188" y="74"/>
                  <a:pt x="170" y="86"/>
                  <a:pt x="170" y="108"/>
                </a:cubicBezTo>
                <a:cubicBezTo>
                  <a:pt x="170" y="131"/>
                  <a:pt x="181" y="144"/>
                  <a:pt x="213" y="144"/>
                </a:cubicBezTo>
                <a:cubicBezTo>
                  <a:pt x="230" y="144"/>
                  <a:pt x="247" y="142"/>
                  <a:pt x="269" y="142"/>
                </a:cubicBezTo>
                <a:cubicBezTo>
                  <a:pt x="267" y="133"/>
                  <a:pt x="267" y="120"/>
                  <a:pt x="267" y="110"/>
                </a:cubicBezTo>
                <a:cubicBezTo>
                  <a:pt x="267" y="106"/>
                  <a:pt x="267" y="100"/>
                  <a:pt x="268" y="94"/>
                </a:cubicBezTo>
                <a:cubicBezTo>
                  <a:pt x="277" y="94"/>
                  <a:pt x="284" y="94"/>
                  <a:pt x="288" y="94"/>
                </a:cubicBezTo>
                <a:cubicBezTo>
                  <a:pt x="291" y="131"/>
                  <a:pt x="310" y="144"/>
                  <a:pt x="350" y="144"/>
                </a:cubicBezTo>
                <a:cubicBezTo>
                  <a:pt x="364" y="144"/>
                  <a:pt x="379" y="142"/>
                  <a:pt x="387" y="138"/>
                </a:cubicBezTo>
                <a:cubicBezTo>
                  <a:pt x="386" y="113"/>
                  <a:pt x="386" y="113"/>
                  <a:pt x="386" y="113"/>
                </a:cubicBezTo>
                <a:cubicBezTo>
                  <a:pt x="378" y="118"/>
                  <a:pt x="367" y="121"/>
                  <a:pt x="356" y="121"/>
                </a:cubicBezTo>
                <a:close/>
                <a:moveTo>
                  <a:pt x="222" y="122"/>
                </a:moveTo>
                <a:cubicBezTo>
                  <a:pt x="210" y="122"/>
                  <a:pt x="205" y="118"/>
                  <a:pt x="205" y="108"/>
                </a:cubicBezTo>
                <a:cubicBezTo>
                  <a:pt x="205" y="99"/>
                  <a:pt x="211" y="93"/>
                  <a:pt x="227" y="93"/>
                </a:cubicBezTo>
                <a:cubicBezTo>
                  <a:pt x="229" y="93"/>
                  <a:pt x="231" y="93"/>
                  <a:pt x="232" y="93"/>
                </a:cubicBezTo>
                <a:cubicBezTo>
                  <a:pt x="232" y="103"/>
                  <a:pt x="232" y="114"/>
                  <a:pt x="232" y="121"/>
                </a:cubicBezTo>
                <a:cubicBezTo>
                  <a:pt x="230" y="122"/>
                  <a:pt x="225" y="122"/>
                  <a:pt x="222" y="122"/>
                </a:cubicBezTo>
                <a:close/>
                <a:moveTo>
                  <a:pt x="325" y="75"/>
                </a:moveTo>
                <a:cubicBezTo>
                  <a:pt x="325" y="59"/>
                  <a:pt x="330" y="48"/>
                  <a:pt x="345" y="48"/>
                </a:cubicBezTo>
                <a:cubicBezTo>
                  <a:pt x="353" y="48"/>
                  <a:pt x="358" y="52"/>
                  <a:pt x="358" y="60"/>
                </a:cubicBezTo>
                <a:cubicBezTo>
                  <a:pt x="358" y="71"/>
                  <a:pt x="351" y="76"/>
                  <a:pt x="336" y="76"/>
                </a:cubicBezTo>
                <a:cubicBezTo>
                  <a:pt x="332" y="76"/>
                  <a:pt x="328" y="76"/>
                  <a:pt x="325" y="75"/>
                </a:cubicBezTo>
                <a:close/>
                <a:moveTo>
                  <a:pt x="592" y="90"/>
                </a:moveTo>
                <a:cubicBezTo>
                  <a:pt x="592" y="80"/>
                  <a:pt x="592" y="68"/>
                  <a:pt x="592" y="68"/>
                </a:cubicBezTo>
                <a:cubicBezTo>
                  <a:pt x="592" y="39"/>
                  <a:pt x="580" y="27"/>
                  <a:pt x="545" y="27"/>
                </a:cubicBezTo>
                <a:cubicBezTo>
                  <a:pt x="525" y="27"/>
                  <a:pt x="511" y="30"/>
                  <a:pt x="489" y="30"/>
                </a:cubicBezTo>
                <a:cubicBezTo>
                  <a:pt x="490" y="50"/>
                  <a:pt x="490" y="75"/>
                  <a:pt x="490" y="90"/>
                </a:cubicBezTo>
                <a:cubicBezTo>
                  <a:pt x="490" y="105"/>
                  <a:pt x="490" y="133"/>
                  <a:pt x="489" y="142"/>
                </a:cubicBezTo>
                <a:cubicBezTo>
                  <a:pt x="527" y="142"/>
                  <a:pt x="527" y="142"/>
                  <a:pt x="527" y="142"/>
                </a:cubicBezTo>
                <a:cubicBezTo>
                  <a:pt x="526" y="133"/>
                  <a:pt x="525" y="107"/>
                  <a:pt x="525" y="90"/>
                </a:cubicBezTo>
                <a:cubicBezTo>
                  <a:pt x="525" y="80"/>
                  <a:pt x="525" y="68"/>
                  <a:pt x="526" y="52"/>
                </a:cubicBezTo>
                <a:cubicBezTo>
                  <a:pt x="529" y="51"/>
                  <a:pt x="534" y="50"/>
                  <a:pt x="539" y="50"/>
                </a:cubicBezTo>
                <a:cubicBezTo>
                  <a:pt x="552" y="50"/>
                  <a:pt x="557" y="56"/>
                  <a:pt x="557" y="73"/>
                </a:cubicBezTo>
                <a:cubicBezTo>
                  <a:pt x="557" y="73"/>
                  <a:pt x="557" y="83"/>
                  <a:pt x="557" y="90"/>
                </a:cubicBezTo>
                <a:cubicBezTo>
                  <a:pt x="557" y="105"/>
                  <a:pt x="556" y="133"/>
                  <a:pt x="556" y="142"/>
                </a:cubicBezTo>
                <a:cubicBezTo>
                  <a:pt x="593" y="142"/>
                  <a:pt x="593" y="142"/>
                  <a:pt x="593" y="142"/>
                </a:cubicBezTo>
                <a:cubicBezTo>
                  <a:pt x="593" y="133"/>
                  <a:pt x="592" y="107"/>
                  <a:pt x="592" y="90"/>
                </a:cubicBezTo>
                <a:close/>
                <a:moveTo>
                  <a:pt x="473" y="117"/>
                </a:moveTo>
                <a:cubicBezTo>
                  <a:pt x="475" y="142"/>
                  <a:pt x="475" y="142"/>
                  <a:pt x="475" y="142"/>
                </a:cubicBezTo>
                <a:cubicBezTo>
                  <a:pt x="472" y="142"/>
                  <a:pt x="463" y="144"/>
                  <a:pt x="451" y="144"/>
                </a:cubicBezTo>
                <a:cubicBezTo>
                  <a:pt x="426" y="144"/>
                  <a:pt x="413" y="134"/>
                  <a:pt x="413" y="108"/>
                </a:cubicBezTo>
                <a:cubicBezTo>
                  <a:pt x="413" y="88"/>
                  <a:pt x="413" y="66"/>
                  <a:pt x="414" y="54"/>
                </a:cubicBezTo>
                <a:cubicBezTo>
                  <a:pt x="401" y="54"/>
                  <a:pt x="401" y="54"/>
                  <a:pt x="401" y="54"/>
                </a:cubicBezTo>
                <a:cubicBezTo>
                  <a:pt x="401" y="49"/>
                  <a:pt x="401" y="41"/>
                  <a:pt x="401" y="35"/>
                </a:cubicBezTo>
                <a:cubicBezTo>
                  <a:pt x="420" y="32"/>
                  <a:pt x="426" y="21"/>
                  <a:pt x="429" y="0"/>
                </a:cubicBezTo>
                <a:cubicBezTo>
                  <a:pt x="450" y="0"/>
                  <a:pt x="450" y="0"/>
                  <a:pt x="450" y="0"/>
                </a:cubicBezTo>
                <a:cubicBezTo>
                  <a:pt x="449" y="9"/>
                  <a:pt x="449" y="22"/>
                  <a:pt x="449" y="30"/>
                </a:cubicBezTo>
                <a:cubicBezTo>
                  <a:pt x="471" y="30"/>
                  <a:pt x="471" y="30"/>
                  <a:pt x="471" y="30"/>
                </a:cubicBezTo>
                <a:cubicBezTo>
                  <a:pt x="471" y="54"/>
                  <a:pt x="471" y="54"/>
                  <a:pt x="471" y="54"/>
                </a:cubicBezTo>
                <a:cubicBezTo>
                  <a:pt x="448" y="54"/>
                  <a:pt x="448" y="54"/>
                  <a:pt x="448" y="54"/>
                </a:cubicBezTo>
                <a:cubicBezTo>
                  <a:pt x="448" y="98"/>
                  <a:pt x="448" y="98"/>
                  <a:pt x="448" y="98"/>
                </a:cubicBezTo>
                <a:cubicBezTo>
                  <a:pt x="448" y="115"/>
                  <a:pt x="452" y="119"/>
                  <a:pt x="463" y="119"/>
                </a:cubicBezTo>
                <a:cubicBezTo>
                  <a:pt x="467" y="119"/>
                  <a:pt x="471" y="118"/>
                  <a:pt x="473" y="117"/>
                </a:cubicBezTo>
                <a:close/>
                <a:moveTo>
                  <a:pt x="45" y="16"/>
                </a:moveTo>
                <a:cubicBezTo>
                  <a:pt x="50" y="16"/>
                  <a:pt x="54" y="18"/>
                  <a:pt x="58" y="22"/>
                </a:cubicBezTo>
                <a:cubicBezTo>
                  <a:pt x="79" y="43"/>
                  <a:pt x="79" y="43"/>
                  <a:pt x="79" y="43"/>
                </a:cubicBezTo>
                <a:cubicBezTo>
                  <a:pt x="100" y="22"/>
                  <a:pt x="100" y="22"/>
                  <a:pt x="100" y="22"/>
                </a:cubicBezTo>
                <a:cubicBezTo>
                  <a:pt x="103" y="18"/>
                  <a:pt x="108" y="16"/>
                  <a:pt x="112" y="16"/>
                </a:cubicBezTo>
                <a:cubicBezTo>
                  <a:pt x="117" y="16"/>
                  <a:pt x="122" y="18"/>
                  <a:pt x="125" y="22"/>
                </a:cubicBezTo>
                <a:cubicBezTo>
                  <a:pt x="151" y="47"/>
                  <a:pt x="151" y="47"/>
                  <a:pt x="151" y="47"/>
                </a:cubicBezTo>
                <a:cubicBezTo>
                  <a:pt x="158" y="54"/>
                  <a:pt x="158" y="65"/>
                  <a:pt x="151" y="73"/>
                </a:cubicBezTo>
                <a:cubicBezTo>
                  <a:pt x="79" y="144"/>
                  <a:pt x="79" y="144"/>
                  <a:pt x="79" y="144"/>
                </a:cubicBezTo>
                <a:cubicBezTo>
                  <a:pt x="7" y="73"/>
                  <a:pt x="7" y="73"/>
                  <a:pt x="7" y="73"/>
                </a:cubicBezTo>
                <a:cubicBezTo>
                  <a:pt x="0" y="65"/>
                  <a:pt x="0" y="54"/>
                  <a:pt x="7" y="47"/>
                </a:cubicBezTo>
                <a:cubicBezTo>
                  <a:pt x="32" y="22"/>
                  <a:pt x="32" y="22"/>
                  <a:pt x="32" y="22"/>
                </a:cubicBezTo>
                <a:cubicBezTo>
                  <a:pt x="36" y="18"/>
                  <a:pt x="41" y="16"/>
                  <a:pt x="45" y="16"/>
                </a:cubicBezTo>
                <a:moveTo>
                  <a:pt x="711" y="27"/>
                </a:moveTo>
                <a:cubicBezTo>
                  <a:pt x="730" y="27"/>
                  <a:pt x="730" y="27"/>
                  <a:pt x="730" y="27"/>
                </a:cubicBezTo>
                <a:cubicBezTo>
                  <a:pt x="730" y="31"/>
                  <a:pt x="730" y="31"/>
                  <a:pt x="730" y="31"/>
                </a:cubicBezTo>
                <a:cubicBezTo>
                  <a:pt x="723" y="31"/>
                  <a:pt x="723" y="31"/>
                  <a:pt x="723" y="31"/>
                </a:cubicBezTo>
                <a:cubicBezTo>
                  <a:pt x="723" y="51"/>
                  <a:pt x="723" y="51"/>
                  <a:pt x="723" y="51"/>
                </a:cubicBezTo>
                <a:cubicBezTo>
                  <a:pt x="718" y="51"/>
                  <a:pt x="718" y="51"/>
                  <a:pt x="718" y="51"/>
                </a:cubicBezTo>
                <a:cubicBezTo>
                  <a:pt x="718" y="31"/>
                  <a:pt x="718" y="31"/>
                  <a:pt x="718" y="31"/>
                </a:cubicBezTo>
                <a:cubicBezTo>
                  <a:pt x="711" y="31"/>
                  <a:pt x="711" y="31"/>
                  <a:pt x="711" y="31"/>
                </a:cubicBezTo>
                <a:lnTo>
                  <a:pt x="711" y="27"/>
                </a:lnTo>
                <a:close/>
                <a:moveTo>
                  <a:pt x="735" y="27"/>
                </a:moveTo>
                <a:cubicBezTo>
                  <a:pt x="741" y="27"/>
                  <a:pt x="741" y="27"/>
                  <a:pt x="741" y="27"/>
                </a:cubicBezTo>
                <a:cubicBezTo>
                  <a:pt x="744" y="37"/>
                  <a:pt x="744" y="37"/>
                  <a:pt x="744" y="37"/>
                </a:cubicBezTo>
                <a:cubicBezTo>
                  <a:pt x="745" y="40"/>
                  <a:pt x="747" y="46"/>
                  <a:pt x="747" y="46"/>
                </a:cubicBezTo>
                <a:cubicBezTo>
                  <a:pt x="747" y="46"/>
                  <a:pt x="747" y="46"/>
                  <a:pt x="747" y="46"/>
                </a:cubicBezTo>
                <a:cubicBezTo>
                  <a:pt x="747" y="46"/>
                  <a:pt x="748" y="40"/>
                  <a:pt x="749" y="37"/>
                </a:cubicBezTo>
                <a:cubicBezTo>
                  <a:pt x="752" y="27"/>
                  <a:pt x="752" y="27"/>
                  <a:pt x="752" y="27"/>
                </a:cubicBezTo>
                <a:cubicBezTo>
                  <a:pt x="759" y="27"/>
                  <a:pt x="759" y="27"/>
                  <a:pt x="759" y="27"/>
                </a:cubicBezTo>
                <a:cubicBezTo>
                  <a:pt x="759" y="51"/>
                  <a:pt x="759" y="51"/>
                  <a:pt x="759" y="51"/>
                </a:cubicBezTo>
                <a:cubicBezTo>
                  <a:pt x="755" y="51"/>
                  <a:pt x="755" y="51"/>
                  <a:pt x="755" y="51"/>
                </a:cubicBezTo>
                <a:cubicBezTo>
                  <a:pt x="755" y="42"/>
                  <a:pt x="755" y="42"/>
                  <a:pt x="755" y="42"/>
                </a:cubicBezTo>
                <a:cubicBezTo>
                  <a:pt x="755" y="38"/>
                  <a:pt x="755" y="31"/>
                  <a:pt x="755" y="31"/>
                </a:cubicBezTo>
                <a:cubicBezTo>
                  <a:pt x="755" y="31"/>
                  <a:pt x="755" y="31"/>
                  <a:pt x="755" y="31"/>
                </a:cubicBezTo>
                <a:cubicBezTo>
                  <a:pt x="755" y="31"/>
                  <a:pt x="753" y="37"/>
                  <a:pt x="752" y="41"/>
                </a:cubicBezTo>
                <a:cubicBezTo>
                  <a:pt x="749" y="51"/>
                  <a:pt x="749" y="51"/>
                  <a:pt x="749" y="51"/>
                </a:cubicBezTo>
                <a:cubicBezTo>
                  <a:pt x="745" y="51"/>
                  <a:pt x="745" y="51"/>
                  <a:pt x="745" y="51"/>
                </a:cubicBezTo>
                <a:cubicBezTo>
                  <a:pt x="742" y="41"/>
                  <a:pt x="742" y="41"/>
                  <a:pt x="742" y="41"/>
                </a:cubicBezTo>
                <a:cubicBezTo>
                  <a:pt x="740" y="37"/>
                  <a:pt x="739" y="31"/>
                  <a:pt x="739" y="31"/>
                </a:cubicBezTo>
                <a:cubicBezTo>
                  <a:pt x="739" y="31"/>
                  <a:pt x="739" y="31"/>
                  <a:pt x="739" y="31"/>
                </a:cubicBezTo>
                <a:cubicBezTo>
                  <a:pt x="739" y="31"/>
                  <a:pt x="739" y="38"/>
                  <a:pt x="739" y="42"/>
                </a:cubicBezTo>
                <a:cubicBezTo>
                  <a:pt x="739" y="51"/>
                  <a:pt x="739" y="51"/>
                  <a:pt x="739" y="51"/>
                </a:cubicBezTo>
                <a:cubicBezTo>
                  <a:pt x="735" y="51"/>
                  <a:pt x="735" y="51"/>
                  <a:pt x="735" y="51"/>
                </a:cubicBezTo>
                <a:lnTo>
                  <a:pt x="735" y="2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Slide Number Placeholder 5">
            <a:extLst>
              <a:ext uri="{FF2B5EF4-FFF2-40B4-BE49-F238E27FC236}">
                <a16:creationId xmlns:a16="http://schemas.microsoft.com/office/drawing/2014/main" id="{7BF934F6-E074-9344-8292-D38CF47D0C23}"/>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fld id="{85FEB39F-CB67-4046-93A4-09925F2E013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hite_subhead">
    <p:bg>
      <p:bgPr>
        <a:solidFill>
          <a:schemeClr val="bg1"/>
        </a:solidFill>
        <a:effectLst/>
      </p:bgPr>
    </p:bg>
    <p:spTree>
      <p:nvGrpSpPr>
        <p:cNvPr id="1" name=""/>
        <p:cNvGrpSpPr/>
        <p:nvPr/>
      </p:nvGrpSpPr>
      <p:grpSpPr>
        <a:xfrm>
          <a:off x="0" y="0"/>
          <a:ext cx="0" cy="0"/>
          <a:chOff x="0" y="0"/>
          <a:chExt cx="0" cy="0"/>
        </a:xfrm>
      </p:grpSpPr>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2"/>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1" name="Title 3">
            <a:extLst>
              <a:ext uri="{FF2B5EF4-FFF2-40B4-BE49-F238E27FC236}">
                <a16:creationId xmlns:a16="http://schemas.microsoft.com/office/drawing/2014/main" id="{7E521BB9-9BE9-6540-8240-1AC2B2D73072}"/>
              </a:ext>
            </a:extLst>
          </p:cNvPr>
          <p:cNvSpPr>
            <a:spLocks noGrp="1"/>
          </p:cNvSpPr>
          <p:nvPr>
            <p:ph type="title" hasCustomPrompt="1"/>
          </p:nvPr>
        </p:nvSpPr>
        <p:spPr>
          <a:xfrm>
            <a:off x="375680" y="385384"/>
            <a:ext cx="8231989" cy="761829"/>
          </a:xfrm>
        </p:spPr>
        <p:txBody>
          <a:bodyPr lIns="0">
            <a:noAutofit/>
          </a:bodyPr>
          <a:lstStyle>
            <a:lvl1pPr marL="0" algn="l" defTabSz="650240" rtl="0" eaLnBrk="1" latinLnBrk="0" hangingPunct="1">
              <a:lnSpc>
                <a:spcPct val="90000"/>
              </a:lnSpc>
              <a:defRPr lang="en-US" sz="1800" b="0" kern="1200" dirty="0">
                <a:solidFill>
                  <a:schemeClr val="tx2"/>
                </a:solidFill>
                <a:latin typeface="+mn-lt"/>
                <a:ea typeface="Open Sans"/>
                <a:cs typeface="Open Sans"/>
                <a:sym typeface="Open Sans"/>
              </a:defRPr>
            </a:lvl1pPr>
          </a:lstStyle>
          <a:p>
            <a:r>
              <a:rPr lang="en-US" dirty="0"/>
              <a:t>Subhead</a:t>
            </a:r>
          </a:p>
        </p:txBody>
      </p:sp>
      <p:sp>
        <p:nvSpPr>
          <p:cNvPr id="4" name="Slide Number Placeholder 5">
            <a:extLst>
              <a:ext uri="{FF2B5EF4-FFF2-40B4-BE49-F238E27FC236}">
                <a16:creationId xmlns:a16="http://schemas.microsoft.com/office/drawing/2014/main" id="{1F11F063-0242-5E48-A244-19853DC6D57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6" name="Text Placeholder 2">
            <a:extLst>
              <a:ext uri="{FF2B5EF4-FFF2-40B4-BE49-F238E27FC236}">
                <a16:creationId xmlns:a16="http://schemas.microsoft.com/office/drawing/2014/main" id="{2521F135-6C62-444F-80D5-3086034BB4BD}"/>
              </a:ext>
            </a:extLst>
          </p:cNvPr>
          <p:cNvSpPr>
            <a:spLocks noGrp="1"/>
          </p:cNvSpPr>
          <p:nvPr>
            <p:ph type="body" sz="quarter" idx="13" hasCustomPrompt="1"/>
          </p:nvPr>
        </p:nvSpPr>
        <p:spPr>
          <a:xfrm>
            <a:off x="375680" y="6188868"/>
            <a:ext cx="6696075" cy="123111"/>
          </a:xfrm>
        </p:spPr>
        <p:txBody>
          <a:bodyPr anchor="b">
            <a:spAutoFit/>
          </a:bodyPr>
          <a:lstStyle>
            <a:lvl1pPr>
              <a:spcBef>
                <a:spcPts val="0"/>
              </a:spcBef>
              <a:defRPr sz="800">
                <a:solidFill>
                  <a:schemeClr val="tx2"/>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432259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8" name="Title 1">
            <a:extLst>
              <a:ext uri="{FF2B5EF4-FFF2-40B4-BE49-F238E27FC236}">
                <a16:creationId xmlns:a16="http://schemas.microsoft.com/office/drawing/2014/main" id="{0F9C268B-C72F-6D46-89AC-4BB849DEB940}"/>
              </a:ext>
            </a:extLst>
          </p:cNvPr>
          <p:cNvSpPr>
            <a:spLocks noGrp="1"/>
          </p:cNvSpPr>
          <p:nvPr>
            <p:ph type="title" hasCustomPrompt="1"/>
          </p:nvPr>
        </p:nvSpPr>
        <p:spPr>
          <a:xfrm>
            <a:off x="418447" y="2502608"/>
            <a:ext cx="4680775" cy="1325563"/>
          </a:xfrm>
        </p:spPr>
        <p:txBody>
          <a:bodyPr>
            <a:noAutofit/>
          </a:bodyPr>
          <a:lstStyle>
            <a:lvl1pPr>
              <a:defRPr lang="en-US" sz="4400" b="1" kern="1200">
                <a:solidFill>
                  <a:schemeClr val="bg1"/>
                </a:solidFill>
                <a:latin typeface="+mj-lt"/>
                <a:ea typeface="+mj-ea"/>
                <a:cs typeface="+mj-cs"/>
              </a:defRPr>
            </a:lvl1pPr>
          </a:lstStyle>
          <a:p>
            <a:r>
              <a:rPr lang="en-US" dirty="0"/>
              <a:t>Headline</a:t>
            </a:r>
          </a:p>
        </p:txBody>
      </p:sp>
      <p:sp>
        <p:nvSpPr>
          <p:cNvPr id="5" name="Slide Number Placeholder 5">
            <a:extLst>
              <a:ext uri="{FF2B5EF4-FFF2-40B4-BE49-F238E27FC236}">
                <a16:creationId xmlns:a16="http://schemas.microsoft.com/office/drawing/2014/main" id="{F7690815-28B8-4944-B733-268503913897}"/>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136596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olet section break">
    <p:bg>
      <p:bgPr>
        <a:solidFill>
          <a:schemeClr val="accent2"/>
        </a:solidFill>
        <a:effectLst/>
      </p:bgPr>
    </p:bg>
    <p:spTree>
      <p:nvGrpSpPr>
        <p:cNvPr id="1" name=""/>
        <p:cNvGrpSpPr/>
        <p:nvPr/>
      </p:nvGrpSpPr>
      <p:grpSpPr>
        <a:xfrm>
          <a:off x="0" y="0"/>
          <a:ext cx="0" cy="0"/>
          <a:chOff x="0" y="0"/>
          <a:chExt cx="0" cy="0"/>
        </a:xfrm>
      </p:grpSpPr>
      <p:sp>
        <p:nvSpPr>
          <p:cNvPr id="10" name="Rectangle">
            <a:extLst>
              <a:ext uri="{FF2B5EF4-FFF2-40B4-BE49-F238E27FC236}">
                <a16:creationId xmlns:a16="http://schemas.microsoft.com/office/drawing/2014/main" id="{F464A08D-8729-8C40-9321-276B380AB5A5}"/>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2" name="Title 1">
            <a:extLst>
              <a:ext uri="{FF2B5EF4-FFF2-40B4-BE49-F238E27FC236}">
                <a16:creationId xmlns:a16="http://schemas.microsoft.com/office/drawing/2014/main" id="{1E5EE0E3-E53F-524E-882C-DFD15BE06B37}"/>
              </a:ext>
            </a:extLst>
          </p:cNvPr>
          <p:cNvSpPr>
            <a:spLocks noGrp="1"/>
          </p:cNvSpPr>
          <p:nvPr>
            <p:ph type="title" hasCustomPrompt="1"/>
          </p:nvPr>
        </p:nvSpPr>
        <p:spPr>
          <a:xfrm>
            <a:off x="418447" y="2502608"/>
            <a:ext cx="4680775" cy="1325563"/>
          </a:xfrm>
        </p:spPr>
        <p:txBody>
          <a:bodyPr>
            <a:noAutofit/>
          </a:bodyPr>
          <a:lstStyle>
            <a:lvl1pPr>
              <a:defRPr lang="en-US" sz="4400" b="1" kern="1200">
                <a:solidFill>
                  <a:schemeClr val="bg1"/>
                </a:solidFill>
                <a:latin typeface="+mj-lt"/>
                <a:ea typeface="+mj-ea"/>
                <a:cs typeface="+mj-cs"/>
              </a:defRPr>
            </a:lvl1pPr>
          </a:lstStyle>
          <a:p>
            <a:r>
              <a:rPr lang="en-US" dirty="0"/>
              <a:t>Headline</a:t>
            </a:r>
          </a:p>
        </p:txBody>
      </p:sp>
      <p:sp>
        <p:nvSpPr>
          <p:cNvPr id="4" name="Slide Number Placeholder 5">
            <a:extLst>
              <a:ext uri="{FF2B5EF4-FFF2-40B4-BE49-F238E27FC236}">
                <a16:creationId xmlns:a16="http://schemas.microsoft.com/office/drawing/2014/main" id="{CB470F77-E304-3D4E-AB3D-5CD4FA3A51D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78919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break AL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0" y="0"/>
            <a:ext cx="9144000" cy="6642989"/>
          </a:xfrm>
          <a:solidFill>
            <a:schemeClr val="bg1">
              <a:lumMod val="85000"/>
            </a:schemeClr>
          </a:solidFill>
        </p:spPr>
        <p:txBody>
          <a:bodyPr/>
          <a:lstStyle/>
          <a:p>
            <a:endParaRPr lang="en-US" dirty="0"/>
          </a:p>
        </p:txBody>
      </p:sp>
      <p:sp>
        <p:nvSpPr>
          <p:cNvPr id="14" name="Text Placeholder 2">
            <a:extLst>
              <a:ext uri="{FF2B5EF4-FFF2-40B4-BE49-F238E27FC236}">
                <a16:creationId xmlns:a16="http://schemas.microsoft.com/office/drawing/2014/main" id="{4530F41C-9C6D-754A-94C1-578C59BC387F}"/>
              </a:ext>
            </a:extLst>
          </p:cNvPr>
          <p:cNvSpPr>
            <a:spLocks noGrp="1"/>
          </p:cNvSpPr>
          <p:nvPr>
            <p:ph type="body" sz="quarter" idx="11"/>
          </p:nvPr>
        </p:nvSpPr>
        <p:spPr>
          <a:xfrm>
            <a:off x="4848225" y="0"/>
            <a:ext cx="3429000" cy="4621213"/>
          </a:xfrm>
          <a:solidFill>
            <a:schemeClr val="accent2">
              <a:alpha val="89000"/>
            </a:schemeClr>
          </a:solidFill>
        </p:spPr>
        <p:txBody>
          <a:bodyPr/>
          <a:lstStyle>
            <a:lvl1pPr>
              <a:defRPr>
                <a:noFill/>
              </a:defRPr>
            </a:lvl1pPr>
            <a:lvl2pPr>
              <a:defRPr>
                <a:noFill/>
              </a:defRPr>
            </a:lvl2pPr>
            <a:lvl3pPr>
              <a:defRPr>
                <a:noFill/>
              </a:defRPr>
            </a:lvl3pPr>
            <a:lvl4pPr>
              <a:defRPr>
                <a:noFill/>
              </a:defRPr>
            </a:lvl4pPr>
            <a:lvl5pPr>
              <a:defRPr>
                <a:no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a:extLst>
              <a:ext uri="{FF2B5EF4-FFF2-40B4-BE49-F238E27FC236}">
                <a16:creationId xmlns:a16="http://schemas.microsoft.com/office/drawing/2014/main" id="{8CC1D9B6-99E3-C44D-8D09-899233492D3F}"/>
              </a:ext>
            </a:extLst>
          </p:cNvPr>
          <p:cNvSpPr/>
          <p:nvPr userDrawn="1"/>
        </p:nvSpPr>
        <p:spPr>
          <a:xfrm rot="16200000">
            <a:off x="4460322" y="2182668"/>
            <a:ext cx="223357" cy="9144001"/>
          </a:xfrm>
          <a:prstGeom prst="rect">
            <a:avLst/>
          </a:prstGeom>
          <a:solidFill>
            <a:srgbClr val="7D3F98"/>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15" name="Text Placeholder 4">
            <a:extLst>
              <a:ext uri="{FF2B5EF4-FFF2-40B4-BE49-F238E27FC236}">
                <a16:creationId xmlns:a16="http://schemas.microsoft.com/office/drawing/2014/main" id="{EC9CA387-C3D5-FA4E-B1C7-30E51730D0ED}"/>
              </a:ext>
            </a:extLst>
          </p:cNvPr>
          <p:cNvSpPr>
            <a:spLocks noGrp="1"/>
          </p:cNvSpPr>
          <p:nvPr>
            <p:ph type="body" sz="quarter" idx="12" hasCustomPrompt="1"/>
          </p:nvPr>
        </p:nvSpPr>
        <p:spPr>
          <a:xfrm>
            <a:off x="4983913" y="1610435"/>
            <a:ext cx="3157798" cy="346315"/>
          </a:xfrm>
        </p:spPr>
        <p:txBody>
          <a:bodyPr anchor="ctr"/>
          <a:lstStyle>
            <a:lvl1pPr marL="0" algn="ctr" defTabSz="650240" rtl="0" eaLnBrk="1" latinLnBrk="0" hangingPunct="1">
              <a:lnSpc>
                <a:spcPct val="90000"/>
              </a:lnSpc>
              <a:defRPr lang="en-US" sz="1200" b="1" kern="1200" cap="all" spc="460" dirty="0" smtClean="0">
                <a:solidFill>
                  <a:srgbClr val="FFFFFF"/>
                </a:solidFill>
                <a:latin typeface="Open Sans"/>
                <a:ea typeface="Open Sans"/>
                <a:cs typeface="Open Sans"/>
                <a:sym typeface="Open Sans"/>
              </a:defRPr>
            </a:lvl1pPr>
          </a:lstStyle>
          <a:p>
            <a:pPr lvl="0"/>
            <a:r>
              <a:rPr lang="en-US" dirty="0"/>
              <a:t>headline</a:t>
            </a:r>
          </a:p>
        </p:txBody>
      </p:sp>
      <p:sp>
        <p:nvSpPr>
          <p:cNvPr id="17" name="Text Placeholder 16">
            <a:extLst>
              <a:ext uri="{FF2B5EF4-FFF2-40B4-BE49-F238E27FC236}">
                <a16:creationId xmlns:a16="http://schemas.microsoft.com/office/drawing/2014/main" id="{EBC62D34-CE58-184F-BAD3-C91BCF2EF982}"/>
              </a:ext>
            </a:extLst>
          </p:cNvPr>
          <p:cNvSpPr>
            <a:spLocks noGrp="1"/>
          </p:cNvSpPr>
          <p:nvPr>
            <p:ph type="body" sz="quarter" idx="13" hasCustomPrompt="1"/>
          </p:nvPr>
        </p:nvSpPr>
        <p:spPr>
          <a:xfrm>
            <a:off x="4983163" y="1957388"/>
            <a:ext cx="3159125" cy="1073995"/>
          </a:xfrm>
        </p:spPr>
        <p:txBody>
          <a:bodyPr/>
          <a:lstStyle>
            <a:lvl1pPr marL="0" algn="ctr" defTabSz="650240" rtl="0" eaLnBrk="1" latinLnBrk="0" hangingPunct="1">
              <a:lnSpc>
                <a:spcPct val="90000"/>
              </a:lnSpc>
              <a:defRPr lang="en-US" sz="1800" b="0" kern="1200" dirty="0" smtClean="0">
                <a:solidFill>
                  <a:srgbClr val="FFFFFF"/>
                </a:solidFill>
                <a:latin typeface="+mn-lt"/>
                <a:ea typeface="Open Sans"/>
                <a:cs typeface="Open Sans"/>
                <a:sym typeface="Open Sans"/>
              </a:defRPr>
            </a:lvl1pPr>
          </a:lstStyle>
          <a:p>
            <a:pPr algn="ctr"/>
            <a:r>
              <a:rPr lang="en-US" sz="1800" dirty="0">
                <a:latin typeface="+mn-lt"/>
              </a:rPr>
              <a:t>Subhead copy</a:t>
            </a:r>
          </a:p>
        </p:txBody>
      </p:sp>
      <p:sp>
        <p:nvSpPr>
          <p:cNvPr id="7" name="Slide Number Placeholder 5">
            <a:extLst>
              <a:ext uri="{FF2B5EF4-FFF2-40B4-BE49-F238E27FC236}">
                <a16:creationId xmlns:a16="http://schemas.microsoft.com/office/drawing/2014/main" id="{760B0F15-B597-D94D-8B49-69358F841D70}"/>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3702330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image_headlin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B803BB48-7B23-7145-8596-C12DCF055069}"/>
              </a:ext>
            </a:extLst>
          </p:cNvPr>
          <p:cNvSpPr>
            <a:spLocks noGrp="1"/>
          </p:cNvSpPr>
          <p:nvPr>
            <p:ph type="pic" sz="quarter" idx="10"/>
          </p:nvPr>
        </p:nvSpPr>
        <p:spPr>
          <a:xfrm>
            <a:off x="4572000" y="0"/>
            <a:ext cx="4572000" cy="6642989"/>
          </a:xfrm>
          <a:solidFill>
            <a:schemeClr val="bg1">
              <a:lumMod val="85000"/>
            </a:schemeClr>
          </a:solidFill>
        </p:spPr>
        <p:txBody>
          <a:bodyPr/>
          <a:lstStyle/>
          <a:p>
            <a:endParaRPr lang="en-US" dirty="0"/>
          </a:p>
        </p:txBody>
      </p:sp>
      <p:sp>
        <p:nvSpPr>
          <p:cNvPr id="14" name="Rectangle">
            <a:extLst>
              <a:ext uri="{FF2B5EF4-FFF2-40B4-BE49-F238E27FC236}">
                <a16:creationId xmlns:a16="http://schemas.microsoft.com/office/drawing/2014/main" id="{A246CC56-9446-3545-B0C0-BB72503E7188}"/>
              </a:ext>
            </a:extLst>
          </p:cNvPr>
          <p:cNvSpPr/>
          <p:nvPr userDrawn="1"/>
        </p:nvSpPr>
        <p:spPr>
          <a:xfrm rot="16200000">
            <a:off x="4460322" y="2182668"/>
            <a:ext cx="223357" cy="9144001"/>
          </a:xfrm>
          <a:prstGeom prst="rect">
            <a:avLst/>
          </a:prstGeom>
          <a:solidFill>
            <a:schemeClr val="accent1"/>
          </a:solidFill>
          <a:ln w="12700">
            <a:miter lim="400000"/>
          </a:ln>
        </p:spPr>
        <p:txBody>
          <a:bodyPr lIns="50800" tIns="50800" rIns="50800" bIns="50800" anchor="ctr"/>
          <a:lstStyle/>
          <a:p>
            <a:pPr marL="0" marR="0" lvl="0" indent="0" algn="l" defTabSz="457200" rtl="0" eaLnBrk="1" fontAlgn="auto" latinLnBrk="0" hangingPunct="1">
              <a:lnSpc>
                <a:spcPct val="100000"/>
              </a:lnSpc>
              <a:spcBef>
                <a:spcPts val="0"/>
              </a:spcBef>
              <a:spcAft>
                <a:spcPts val="0"/>
              </a:spcAft>
              <a:buClrTx/>
              <a:buSzTx/>
              <a:buFontTx/>
              <a:buNone/>
              <a:tabLst/>
              <a:defRPr sz="2200" b="0">
                <a:solidFill>
                  <a:srgbClr val="FFFFFF"/>
                </a:solidFill>
                <a:latin typeface="+mn-lt"/>
                <a:ea typeface="+mn-ea"/>
                <a:cs typeface="+mn-cs"/>
                <a:sym typeface="Helvetica Neue Medium"/>
              </a:defRPr>
            </a:pPr>
            <a:endParaRPr kumimoji="0" sz="2200" b="0" i="0" u="none" strike="noStrike" kern="1200" cap="none" spc="0" normalizeH="0" baseline="0" noProof="0">
              <a:ln>
                <a:noFill/>
              </a:ln>
              <a:solidFill>
                <a:srgbClr val="FFFFFF"/>
              </a:solidFill>
              <a:effectLst/>
              <a:uLnTx/>
              <a:uFillTx/>
              <a:latin typeface="Open Sans"/>
              <a:ea typeface="+mn-ea"/>
              <a:cs typeface="+mn-cs"/>
              <a:sym typeface="Helvetica Neue Medium"/>
            </a:endParaRPr>
          </a:p>
        </p:txBody>
      </p:sp>
      <p:sp>
        <p:nvSpPr>
          <p:cNvPr id="30" name="Title 3">
            <a:extLst>
              <a:ext uri="{FF2B5EF4-FFF2-40B4-BE49-F238E27FC236}">
                <a16:creationId xmlns:a16="http://schemas.microsoft.com/office/drawing/2014/main" id="{9F5D21BC-575A-EB40-A0ED-BBDE3388200C}"/>
              </a:ext>
            </a:extLst>
          </p:cNvPr>
          <p:cNvSpPr>
            <a:spLocks noGrp="1"/>
          </p:cNvSpPr>
          <p:nvPr>
            <p:ph type="title" hasCustomPrompt="1"/>
          </p:nvPr>
        </p:nvSpPr>
        <p:spPr>
          <a:xfrm>
            <a:off x="375679" y="717835"/>
            <a:ext cx="3888893" cy="387606"/>
          </a:xfrm>
        </p:spPr>
        <p:txBody>
          <a:bodyPr lIns="0">
            <a:noAutofit/>
          </a:bodyPr>
          <a:lstStyle>
            <a:lvl1pPr marL="0" algn="l" defTabSz="650240" rtl="0" eaLnBrk="1" latinLnBrk="0" hangingPunct="1">
              <a:lnSpc>
                <a:spcPct val="90000"/>
              </a:lnSpc>
              <a:defRPr lang="en-US" sz="1800" b="0" kern="1200" dirty="0">
                <a:solidFill>
                  <a:schemeClr val="bg1"/>
                </a:solidFill>
                <a:latin typeface="+mn-lt"/>
                <a:ea typeface="Open Sans"/>
                <a:cs typeface="Open Sans"/>
                <a:sym typeface="Open Sans"/>
              </a:defRPr>
            </a:lvl1pPr>
          </a:lstStyle>
          <a:p>
            <a:r>
              <a:rPr lang="en-US" dirty="0"/>
              <a:t>Subhead</a:t>
            </a:r>
          </a:p>
        </p:txBody>
      </p:sp>
      <p:sp>
        <p:nvSpPr>
          <p:cNvPr id="31" name="Text Placeholder 26">
            <a:extLst>
              <a:ext uri="{FF2B5EF4-FFF2-40B4-BE49-F238E27FC236}">
                <a16:creationId xmlns:a16="http://schemas.microsoft.com/office/drawing/2014/main" id="{D882C248-619B-A141-B5FC-B3E92D58FD9C}"/>
              </a:ext>
            </a:extLst>
          </p:cNvPr>
          <p:cNvSpPr>
            <a:spLocks noGrp="1"/>
          </p:cNvSpPr>
          <p:nvPr>
            <p:ph type="body" sz="quarter" idx="12" hasCustomPrompt="1"/>
          </p:nvPr>
        </p:nvSpPr>
        <p:spPr>
          <a:xfrm>
            <a:off x="375679" y="329964"/>
            <a:ext cx="3888893" cy="278223"/>
          </a:xfrm>
        </p:spPr>
        <p:txBody>
          <a:bodyPr anchor="b" anchorCtr="0"/>
          <a:lstStyle>
            <a:lvl1pPr>
              <a:defRPr lang="en-US" sz="1200" b="1" kern="1200" cap="none" spc="0" dirty="0" smtClean="0">
                <a:solidFill>
                  <a:schemeClr val="bg1"/>
                </a:solidFill>
                <a:latin typeface="Open Sans"/>
                <a:ea typeface="Open Sans"/>
                <a:cs typeface="Open Sans"/>
                <a:sym typeface="Open Sans"/>
              </a:defRPr>
            </a:lvl1pPr>
            <a:lvl2pPr marL="0" indent="0">
              <a:buNone/>
              <a:defRPr/>
            </a:lvl2pPr>
          </a:lstStyle>
          <a:p>
            <a:pPr lvl="0"/>
            <a:r>
              <a:rPr lang="en-US" dirty="0"/>
              <a:t>Headline</a:t>
            </a:r>
          </a:p>
        </p:txBody>
      </p:sp>
      <p:sp>
        <p:nvSpPr>
          <p:cNvPr id="7" name="Slide Number Placeholder 5">
            <a:extLst>
              <a:ext uri="{FF2B5EF4-FFF2-40B4-BE49-F238E27FC236}">
                <a16:creationId xmlns:a16="http://schemas.microsoft.com/office/drawing/2014/main" id="{A3B41B20-9147-E145-888A-85FF2FCA3ACA}"/>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bg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8" name="Text Placeholder 2">
            <a:extLst>
              <a:ext uri="{FF2B5EF4-FFF2-40B4-BE49-F238E27FC236}">
                <a16:creationId xmlns:a16="http://schemas.microsoft.com/office/drawing/2014/main" id="{6B89172F-5CC8-4DD1-B41B-D0DE5596B3B3}"/>
              </a:ext>
            </a:extLst>
          </p:cNvPr>
          <p:cNvSpPr>
            <a:spLocks noGrp="1"/>
          </p:cNvSpPr>
          <p:nvPr>
            <p:ph type="body" sz="quarter" idx="13" hasCustomPrompt="1"/>
          </p:nvPr>
        </p:nvSpPr>
        <p:spPr>
          <a:xfrm>
            <a:off x="375680" y="6188869"/>
            <a:ext cx="3886200" cy="123111"/>
          </a:xfrm>
        </p:spPr>
        <p:txBody>
          <a:bodyPr wrap="square" anchor="b">
            <a:noAutofit/>
          </a:bodyPr>
          <a:lstStyle>
            <a:lvl1pPr>
              <a:spcBef>
                <a:spcPts val="0"/>
              </a:spcBef>
              <a:defRPr sz="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0" indent="0">
              <a:buNone/>
              <a:defRPr/>
            </a:lvl2pPr>
          </a:lstStyle>
          <a:p>
            <a:pPr lvl="0"/>
            <a:r>
              <a:rPr lang="en-US" dirty="0"/>
              <a:t>[INSERT FOOTNOTES]</a:t>
            </a:r>
          </a:p>
        </p:txBody>
      </p:sp>
    </p:spTree>
    <p:extLst>
      <p:ext uri="{BB962C8B-B14F-4D97-AF65-F5344CB8AC3E}">
        <p14:creationId xmlns:p14="http://schemas.microsoft.com/office/powerpoint/2010/main" val="155225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19" Type="http://schemas.openxmlformats.org/officeDocument/2006/relationships/theme" Target="../theme/theme2.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80869" y="1527717"/>
            <a:ext cx="8286622" cy="4223859"/>
          </a:xfrm>
          <a:prstGeom prst="rect">
            <a:avLst/>
          </a:prstGeom>
        </p:spPr>
        <p:txBody>
          <a:bodyPr vert="horz" lIns="0" tIns="0" rIns="0" bIns="0" rtlCol="0">
            <a:noAutofit/>
          </a:bodyPr>
          <a:lstStyle/>
          <a:p>
            <a:pPr lvl="0"/>
            <a:r>
              <a:rPr lang="en-US" dirty="0"/>
              <a:t>Click to edit Master text styles</a:t>
            </a:r>
          </a:p>
          <a:p>
            <a:pPr lvl="1"/>
            <a:r>
              <a:rPr lang="en-US" dirty="0"/>
              <a:t>First-level bullet</a:t>
            </a:r>
          </a:p>
          <a:p>
            <a:pPr lvl="2"/>
            <a:r>
              <a:rPr lang="en-US" dirty="0"/>
              <a:t>Second-level bullet</a:t>
            </a:r>
          </a:p>
          <a:p>
            <a:pPr lvl="3"/>
            <a:r>
              <a:rPr lang="en-US" dirty="0"/>
              <a:t>Third-level bullet</a:t>
            </a:r>
          </a:p>
          <a:p>
            <a:pPr lvl="4"/>
            <a:r>
              <a:rPr lang="en-US" dirty="0"/>
              <a:t>Fourth-level bullet</a:t>
            </a:r>
          </a:p>
          <a:p>
            <a:pPr lvl="5"/>
            <a:r>
              <a:rPr lang="en-US" dirty="0"/>
              <a:t>Fifth-level bullet</a:t>
            </a:r>
          </a:p>
          <a:p>
            <a:pPr lvl="6"/>
            <a:r>
              <a:rPr lang="en-US" dirty="0"/>
              <a:t>Sixth-level bullet</a:t>
            </a:r>
          </a:p>
          <a:p>
            <a:pPr lvl="7"/>
            <a:r>
              <a:rPr lang="en-US" dirty="0"/>
              <a:t>Seventh-level bullet</a:t>
            </a:r>
          </a:p>
          <a:p>
            <a:pPr lvl="8"/>
            <a:r>
              <a:rPr lang="en-US" dirty="0"/>
              <a:t>Eighth-level bullet</a:t>
            </a:r>
          </a:p>
        </p:txBody>
      </p:sp>
      <p:sp>
        <p:nvSpPr>
          <p:cNvPr id="4" name="Title Placeholder 3">
            <a:extLst>
              <a:ext uri="{FF2B5EF4-FFF2-40B4-BE49-F238E27FC236}">
                <a16:creationId xmlns:a16="http://schemas.microsoft.com/office/drawing/2014/main" id="{C856289D-5B92-6140-9818-B1B15C87104D}"/>
              </a:ext>
            </a:extLst>
          </p:cNvPr>
          <p:cNvSpPr>
            <a:spLocks noGrp="1"/>
          </p:cNvSpPr>
          <p:nvPr>
            <p:ph type="title"/>
          </p:nvPr>
        </p:nvSpPr>
        <p:spPr>
          <a:xfrm>
            <a:off x="380869" y="392215"/>
            <a:ext cx="8096903" cy="1073382"/>
          </a:xfrm>
          <a:prstGeom prst="rect">
            <a:avLst/>
          </a:prstGeom>
        </p:spPr>
        <p:txBody>
          <a:bodyPr vert="horz" lIns="0" tIns="0" rIns="0" bIns="0" rtlCol="0" anchor="t">
            <a:noAutofit/>
          </a:bodyPr>
          <a:lstStyle/>
          <a:p>
            <a:r>
              <a:rPr lang="en-US" dirty="0"/>
              <a:t>Click to edit Master title style</a:t>
            </a:r>
          </a:p>
        </p:txBody>
      </p:sp>
      <p:sp>
        <p:nvSpPr>
          <p:cNvPr id="6" name="Slide Number Placeholder 5">
            <a:extLst>
              <a:ext uri="{FF2B5EF4-FFF2-40B4-BE49-F238E27FC236}">
                <a16:creationId xmlns:a16="http://schemas.microsoft.com/office/drawing/2014/main" id="{CB470F77-E304-3D4E-AB3D-5CD4FA3A51D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tx2"/>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414141"/>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800" b="0" i="0" u="none" strike="noStrike" kern="1200" cap="none" spc="0" normalizeH="0" baseline="0" noProof="0" dirty="0">
              <a:ln>
                <a:noFill/>
              </a:ln>
              <a:solidFill>
                <a:srgbClr val="414141"/>
              </a:solidFill>
              <a:effectLst/>
              <a:uLnTx/>
              <a:uFillTx/>
              <a:latin typeface="Open Sans"/>
              <a:ea typeface="+mn-ea"/>
              <a:cs typeface="+mn-cs"/>
            </a:endParaRPr>
          </a:p>
        </p:txBody>
      </p:sp>
      <p:sp>
        <p:nvSpPr>
          <p:cNvPr id="2" name="MSIPCMContentMarking" descr="{&quot;HashCode&quot;:-356254672,&quot;Placement&quot;:&quot;Footer&quot;}">
            <a:extLst>
              <a:ext uri="{FF2B5EF4-FFF2-40B4-BE49-F238E27FC236}">
                <a16:creationId xmlns:a16="http://schemas.microsoft.com/office/drawing/2014/main" id="{7ED6E117-D8DF-4134-A061-5C3E0EF270C9}"/>
              </a:ext>
            </a:extLst>
          </p:cNvPr>
          <p:cNvSpPr txBox="1"/>
          <p:nvPr userDrawn="1"/>
        </p:nvSpPr>
        <p:spPr>
          <a:xfrm>
            <a:off x="0" y="6629836"/>
            <a:ext cx="709159" cy="228163"/>
          </a:xfrm>
          <a:prstGeom prst="rect">
            <a:avLst/>
          </a:prstGeom>
          <a:noFill/>
        </p:spPr>
        <p:txBody>
          <a:bodyPr vert="horz" wrap="square" lIns="0" tIns="0" rIns="0" bIns="0" rtlCol="0" anchor="ctr" anchorCtr="1">
            <a:noAutofit/>
          </a:bodyPr>
          <a:lstStyle/>
          <a:p>
            <a:pPr algn="l">
              <a:spcBef>
                <a:spcPts val="0"/>
              </a:spcBef>
              <a:spcAft>
                <a:spcPts val="0"/>
              </a:spcAft>
            </a:pPr>
            <a:r>
              <a:rPr lang="en-US" sz="800">
                <a:solidFill>
                  <a:srgbClr val="414141"/>
                </a:solidFill>
                <a:latin typeface="Calibri" panose="020F0502020204030204" pitchFamily="34" charset="0"/>
              </a:rPr>
              <a:t>Proprietary</a:t>
            </a:r>
            <a:endParaRPr lang="en-US" sz="800" dirty="0" err="1">
              <a:solidFill>
                <a:srgbClr val="414141"/>
              </a:solidFill>
              <a:latin typeface="Calibri" panose="020F0502020204030204" pitchFamily="34" charset="0"/>
            </a:endParaRPr>
          </a:p>
        </p:txBody>
      </p:sp>
    </p:spTree>
    <p:extLst>
      <p:ext uri="{BB962C8B-B14F-4D97-AF65-F5344CB8AC3E}">
        <p14:creationId xmlns:p14="http://schemas.microsoft.com/office/powerpoint/2010/main" val="3387101782"/>
      </p:ext>
    </p:extLst>
  </p:cSld>
  <p:clrMap bg1="lt1" tx1="dk1" bg2="lt2" tx2="dk2" accent1="accent1" accent2="accent2" accent3="accent3" accent4="accent4" accent5="accent5" accent6="accent6" hlink="hlink" folHlink="folHlink"/>
  <p:sldLayoutIdLst>
    <p:sldLayoutId id="2147483968" r:id="rId1"/>
    <p:sldLayoutId id="2147483969" r:id="rId2"/>
    <p:sldLayoutId id="2147483970" r:id="rId3"/>
    <p:sldLayoutId id="2147483971" r:id="rId4"/>
    <p:sldLayoutId id="2147483972" r:id="rId5"/>
    <p:sldLayoutId id="2147483973" r:id="rId6"/>
    <p:sldLayoutId id="2147483974" r:id="rId7"/>
    <p:sldLayoutId id="2147483975" r:id="rId8"/>
    <p:sldLayoutId id="2147483976" r:id="rId9"/>
    <p:sldLayoutId id="2147483977" r:id="rId10"/>
    <p:sldLayoutId id="2147483978" r:id="rId11"/>
    <p:sldLayoutId id="2147483979" r:id="rId12"/>
    <p:sldLayoutId id="2147483980" r:id="rId13"/>
    <p:sldLayoutId id="2147483981" r:id="rId14"/>
    <p:sldLayoutId id="2147483982" r:id="rId15"/>
    <p:sldLayoutId id="2147483983" r:id="rId16"/>
    <p:sldLayoutId id="2147483984" r:id="rId17"/>
    <p:sldLayoutId id="2147483985" r:id="rId18"/>
    <p:sldLayoutId id="2147483987" r:id="rId19"/>
    <p:sldLayoutId id="2147483989" r:id="rId20"/>
    <p:sldLayoutId id="2147483992" r:id="rId21"/>
    <p:sldLayoutId id="2147483994" r:id="rId22"/>
    <p:sldLayoutId id="2147483996" r:id="rId23"/>
    <p:sldLayoutId id="2147483997" r:id="rId24"/>
    <p:sldLayoutId id="2147484019" r:id="rId25"/>
    <p:sldLayoutId id="2147484020" r:id="rId2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342991" rtl="0" eaLnBrk="1" latinLnBrk="0" hangingPunct="1">
        <a:lnSpc>
          <a:spcPct val="90000"/>
        </a:lnSpc>
        <a:spcBef>
          <a:spcPct val="0"/>
        </a:spcBef>
        <a:buNone/>
        <a:defRPr sz="1800" b="0" kern="1200">
          <a:solidFill>
            <a:srgbClr val="414141"/>
          </a:solidFill>
          <a:latin typeface="+mj-lt"/>
          <a:ea typeface="+mj-ea"/>
          <a:cs typeface="+mj-cs"/>
        </a:defRPr>
      </a:lvl1pPr>
    </p:titleStyle>
    <p:bodyStyle>
      <a:lvl1pPr marL="0" indent="0" algn="l" defTabSz="342991" rtl="0" eaLnBrk="1" latinLnBrk="0" hangingPunct="1">
        <a:spcBef>
          <a:spcPts val="1350"/>
        </a:spcBef>
        <a:buClrTx/>
        <a:buFont typeface="Arial"/>
        <a:buNone/>
        <a:defRPr sz="1200" b="0" kern="1200">
          <a:solidFill>
            <a:srgbClr val="414141"/>
          </a:solidFill>
          <a:latin typeface="+mn-lt"/>
          <a:ea typeface="+mn-ea"/>
          <a:cs typeface="+mn-cs"/>
        </a:defRPr>
      </a:lvl1pPr>
      <a:lvl2pPr marL="128622" indent="-128622" algn="l" defTabSz="342991" rtl="0" eaLnBrk="1" latinLnBrk="0" hangingPunct="1">
        <a:spcBef>
          <a:spcPts val="900"/>
        </a:spcBef>
        <a:buClrTx/>
        <a:buFont typeface="Arial"/>
        <a:buChar char="•"/>
        <a:defRPr sz="1200" kern="1200">
          <a:solidFill>
            <a:srgbClr val="414141"/>
          </a:solidFill>
          <a:latin typeface="+mn-lt"/>
          <a:ea typeface="+mn-ea"/>
          <a:cs typeface="+mn-cs"/>
        </a:defRPr>
      </a:lvl2pPr>
      <a:lvl3pPr marL="257244" indent="-128622" algn="l" defTabSz="342991" rtl="0" eaLnBrk="1" latinLnBrk="0" hangingPunct="1">
        <a:spcBef>
          <a:spcPts val="450"/>
        </a:spcBef>
        <a:buClrTx/>
        <a:buFont typeface="Lucida Grande"/>
        <a:buChar char="–"/>
        <a:defRPr sz="1200" kern="1200" baseline="0">
          <a:solidFill>
            <a:srgbClr val="414141"/>
          </a:solidFill>
          <a:latin typeface="+mn-lt"/>
          <a:ea typeface="+mn-ea"/>
          <a:cs typeface="+mn-cs"/>
        </a:defRPr>
      </a:lvl3pPr>
      <a:lvl4pPr marL="385865" indent="-128622" algn="l" defTabSz="342991" rtl="0" eaLnBrk="1" latinLnBrk="0" hangingPunct="1">
        <a:spcBef>
          <a:spcPts val="450"/>
        </a:spcBef>
        <a:buClrTx/>
        <a:buFont typeface="Arial"/>
        <a:buChar char="•"/>
        <a:defRPr sz="1200" kern="1200">
          <a:solidFill>
            <a:srgbClr val="414141"/>
          </a:solidFill>
          <a:latin typeface="+mn-lt"/>
          <a:ea typeface="+mn-ea"/>
          <a:cs typeface="+mn-cs"/>
        </a:defRPr>
      </a:lvl4pPr>
      <a:lvl5pPr marL="512105" indent="-126240" algn="l" defTabSz="342991" rtl="0" eaLnBrk="1" latinLnBrk="0" hangingPunct="1">
        <a:spcBef>
          <a:spcPts val="450"/>
        </a:spcBef>
        <a:buClrTx/>
        <a:buFont typeface="Arial" panose="020B0604020202020204" pitchFamily="34" charset="0"/>
        <a:buChar char="–"/>
        <a:defRPr sz="1200" kern="1200">
          <a:solidFill>
            <a:srgbClr val="414141"/>
          </a:solidFill>
          <a:latin typeface="+mn-lt"/>
          <a:ea typeface="+mn-ea"/>
          <a:cs typeface="+mn-cs"/>
        </a:defRPr>
      </a:lvl5pPr>
      <a:lvl6pPr marL="643109" indent="-131004"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6pPr>
      <a:lvl7pPr marL="772922" indent="-129813"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7pPr>
      <a:lvl8pPr marL="902734" indent="-129813" algn="l" defTabSz="342991" rtl="0" eaLnBrk="1" latinLnBrk="0" hangingPunct="1">
        <a:spcBef>
          <a:spcPts val="450"/>
        </a:spcBef>
        <a:buFont typeface="Arial"/>
        <a:buChar char="•"/>
        <a:defRPr sz="1200" kern="1200" baseline="0">
          <a:solidFill>
            <a:srgbClr val="414141"/>
          </a:solidFill>
          <a:latin typeface="+mn-lt"/>
          <a:ea typeface="+mn-ea"/>
          <a:cs typeface="+mn-cs"/>
        </a:defRPr>
      </a:lvl8pPr>
      <a:lvl9pPr marL="1033738" indent="-131004" algn="l" defTabSz="342991" rtl="0" eaLnBrk="1" latinLnBrk="0" hangingPunct="1">
        <a:spcBef>
          <a:spcPts val="450"/>
        </a:spcBef>
        <a:buFont typeface="Arial" panose="020B0604020202020204" pitchFamily="34" charset="0"/>
        <a:buChar char="–"/>
        <a:defRPr sz="1200" kern="1200" baseline="0">
          <a:solidFill>
            <a:srgbClr val="414141"/>
          </a:solidFill>
          <a:latin typeface="+mn-lt"/>
          <a:ea typeface="+mn-ea"/>
          <a:cs typeface="+mn-cs"/>
        </a:defRPr>
      </a:lvl9pPr>
    </p:bodyStyle>
    <p:otherStyle>
      <a:defPPr>
        <a:defRPr lang="en-US"/>
      </a:defPPr>
      <a:lvl1pPr marL="0" algn="l" defTabSz="342991" rtl="0" eaLnBrk="1" latinLnBrk="0" hangingPunct="1">
        <a:defRPr sz="1350" kern="1200">
          <a:solidFill>
            <a:schemeClr val="tx1"/>
          </a:solidFill>
          <a:latin typeface="+mn-lt"/>
          <a:ea typeface="+mn-ea"/>
          <a:cs typeface="+mn-cs"/>
        </a:defRPr>
      </a:lvl1pPr>
      <a:lvl2pPr marL="342991" algn="l" defTabSz="342991" rtl="0" eaLnBrk="1" latinLnBrk="0" hangingPunct="1">
        <a:defRPr sz="1350" kern="1200">
          <a:solidFill>
            <a:schemeClr val="tx1"/>
          </a:solidFill>
          <a:latin typeface="+mn-lt"/>
          <a:ea typeface="+mn-ea"/>
          <a:cs typeface="+mn-cs"/>
        </a:defRPr>
      </a:lvl2pPr>
      <a:lvl3pPr marL="685983" algn="l" defTabSz="342991" rtl="0" eaLnBrk="1" latinLnBrk="0" hangingPunct="1">
        <a:defRPr sz="1350" kern="1200">
          <a:solidFill>
            <a:schemeClr val="tx1"/>
          </a:solidFill>
          <a:latin typeface="+mn-lt"/>
          <a:ea typeface="+mn-ea"/>
          <a:cs typeface="+mn-cs"/>
        </a:defRPr>
      </a:lvl3pPr>
      <a:lvl4pPr marL="1028974" algn="l" defTabSz="342991" rtl="0" eaLnBrk="1" latinLnBrk="0" hangingPunct="1">
        <a:defRPr sz="1350" kern="1200">
          <a:solidFill>
            <a:schemeClr val="tx1"/>
          </a:solidFill>
          <a:latin typeface="+mn-lt"/>
          <a:ea typeface="+mn-ea"/>
          <a:cs typeface="+mn-cs"/>
        </a:defRPr>
      </a:lvl4pPr>
      <a:lvl5pPr marL="1371966" algn="l" defTabSz="342991" rtl="0" eaLnBrk="1" latinLnBrk="0" hangingPunct="1">
        <a:defRPr sz="1350" kern="1200">
          <a:solidFill>
            <a:schemeClr val="tx1"/>
          </a:solidFill>
          <a:latin typeface="+mn-lt"/>
          <a:ea typeface="+mn-ea"/>
          <a:cs typeface="+mn-cs"/>
        </a:defRPr>
      </a:lvl5pPr>
      <a:lvl6pPr marL="1714957" algn="l" defTabSz="342991" rtl="0" eaLnBrk="1" latinLnBrk="0" hangingPunct="1">
        <a:defRPr sz="1350" kern="1200">
          <a:solidFill>
            <a:schemeClr val="tx1"/>
          </a:solidFill>
          <a:latin typeface="+mn-lt"/>
          <a:ea typeface="+mn-ea"/>
          <a:cs typeface="+mn-cs"/>
        </a:defRPr>
      </a:lvl6pPr>
      <a:lvl7pPr marL="2057949" algn="l" defTabSz="342991" rtl="0" eaLnBrk="1" latinLnBrk="0" hangingPunct="1">
        <a:defRPr sz="1350" kern="1200">
          <a:solidFill>
            <a:schemeClr val="tx1"/>
          </a:solidFill>
          <a:latin typeface="+mn-lt"/>
          <a:ea typeface="+mn-ea"/>
          <a:cs typeface="+mn-cs"/>
        </a:defRPr>
      </a:lvl7pPr>
      <a:lvl8pPr marL="2400940" algn="l" defTabSz="342991" rtl="0" eaLnBrk="1" latinLnBrk="0" hangingPunct="1">
        <a:defRPr sz="1350" kern="1200">
          <a:solidFill>
            <a:schemeClr val="tx1"/>
          </a:solidFill>
          <a:latin typeface="+mn-lt"/>
          <a:ea typeface="+mn-ea"/>
          <a:cs typeface="+mn-cs"/>
        </a:defRPr>
      </a:lvl8pPr>
      <a:lvl9pPr marL="2743932" algn="l" defTabSz="3429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p15:clr>
            <a:srgbClr val="F26B43"/>
          </p15:clr>
        </p15:guide>
        <p15:guide id="2" orient="horz" pos="360">
          <p15:clr>
            <a:srgbClr val="F26B43"/>
          </p15:clr>
        </p15:guide>
        <p15:guide id="3" orient="horz" pos="4176">
          <p15:clr>
            <a:srgbClr val="F26B43"/>
          </p15:clr>
        </p15:guide>
        <p15:guide id="4" pos="5491">
          <p15:clr>
            <a:srgbClr val="F26B43"/>
          </p15:clr>
        </p15:guide>
        <p15:guide id="5" orient="horz" pos="3960">
          <p15:clr>
            <a:srgbClr val="F26B43"/>
          </p15:clr>
        </p15:guide>
        <p15:guide id="6" orient="horz" pos="1056">
          <p15:clr>
            <a:srgbClr val="F26B43"/>
          </p15:clr>
        </p15:guide>
        <p15:guide id="7" pos="312">
          <p15:clr>
            <a:srgbClr val="F26B43"/>
          </p15:clr>
        </p15:guide>
        <p15:guide id="8" pos="2880">
          <p15:clr>
            <a:srgbClr val="F26B43"/>
          </p15:clr>
        </p15:guide>
        <p15:guide id="9" orient="horz" pos="576">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bwMode="gray">
          <a:xfrm>
            <a:off x="380869" y="1527717"/>
            <a:ext cx="8286622" cy="4223859"/>
          </a:xfrm>
          <a:prstGeom prst="rect">
            <a:avLst/>
          </a:prstGeom>
        </p:spPr>
        <p:txBody>
          <a:bodyPr vert="horz" lIns="0" tIns="0" rIns="0" bIns="0" rtlCol="0">
            <a:noAutofit/>
          </a:bodyPr>
          <a:lstStyle/>
          <a:p>
            <a:pPr lvl="0"/>
            <a:r>
              <a:rPr lang="en-US" dirty="0"/>
              <a:t>Click to edit Master text styles</a:t>
            </a:r>
          </a:p>
          <a:p>
            <a:pPr lvl="1"/>
            <a:r>
              <a:rPr lang="en-US" dirty="0"/>
              <a:t>First-level bullet</a:t>
            </a:r>
          </a:p>
          <a:p>
            <a:pPr lvl="2"/>
            <a:r>
              <a:rPr lang="en-US" dirty="0"/>
              <a:t>Second-level bullet</a:t>
            </a:r>
          </a:p>
          <a:p>
            <a:pPr lvl="3"/>
            <a:r>
              <a:rPr lang="en-US" dirty="0"/>
              <a:t>Third-level bullet</a:t>
            </a:r>
          </a:p>
          <a:p>
            <a:pPr lvl="4"/>
            <a:r>
              <a:rPr lang="en-US" dirty="0"/>
              <a:t>Fourth-level bullet</a:t>
            </a:r>
          </a:p>
          <a:p>
            <a:pPr lvl="5"/>
            <a:r>
              <a:rPr lang="en-US" dirty="0"/>
              <a:t>Fifth-level bullet</a:t>
            </a:r>
          </a:p>
          <a:p>
            <a:pPr lvl="6"/>
            <a:r>
              <a:rPr lang="en-US" dirty="0"/>
              <a:t>Sixth-level bullet</a:t>
            </a:r>
          </a:p>
          <a:p>
            <a:pPr lvl="7"/>
            <a:r>
              <a:rPr lang="en-US" dirty="0"/>
              <a:t>Seventh-level bullet</a:t>
            </a:r>
          </a:p>
          <a:p>
            <a:pPr lvl="8"/>
            <a:r>
              <a:rPr lang="en-US" dirty="0"/>
              <a:t>Eighth-level bullet</a:t>
            </a:r>
          </a:p>
        </p:txBody>
      </p:sp>
      <p:sp>
        <p:nvSpPr>
          <p:cNvPr id="4" name="Title Placeholder 3">
            <a:extLst>
              <a:ext uri="{FF2B5EF4-FFF2-40B4-BE49-F238E27FC236}">
                <a16:creationId xmlns:a16="http://schemas.microsoft.com/office/drawing/2014/main" id="{C856289D-5B92-6140-9818-B1B15C87104D}"/>
              </a:ext>
            </a:extLst>
          </p:cNvPr>
          <p:cNvSpPr>
            <a:spLocks noGrp="1"/>
          </p:cNvSpPr>
          <p:nvPr>
            <p:ph type="title"/>
          </p:nvPr>
        </p:nvSpPr>
        <p:spPr>
          <a:xfrm>
            <a:off x="380869" y="364919"/>
            <a:ext cx="8096903" cy="1073382"/>
          </a:xfrm>
          <a:prstGeom prst="rect">
            <a:avLst/>
          </a:prstGeom>
        </p:spPr>
        <p:txBody>
          <a:bodyPr vert="horz" lIns="0" tIns="0" rIns="0" bIns="0" rtlCol="0" anchor="t">
            <a:noAutofit/>
          </a:bodyPr>
          <a:lstStyle/>
          <a:p>
            <a:r>
              <a:rPr lang="en-US" dirty="0"/>
              <a:t>Click to edit Master title style</a:t>
            </a:r>
          </a:p>
        </p:txBody>
      </p:sp>
      <p:sp>
        <p:nvSpPr>
          <p:cNvPr id="6" name="Slide Number Placeholder 5">
            <a:extLst>
              <a:ext uri="{FF2B5EF4-FFF2-40B4-BE49-F238E27FC236}">
                <a16:creationId xmlns:a16="http://schemas.microsoft.com/office/drawing/2014/main" id="{CB470F77-E304-3D4E-AB3D-5CD4FA3A51D9}"/>
              </a:ext>
            </a:extLst>
          </p:cNvPr>
          <p:cNvSpPr>
            <a:spLocks noGrp="1"/>
          </p:cNvSpPr>
          <p:nvPr>
            <p:ph type="sldNum" sz="quarter" idx="4"/>
          </p:nvPr>
        </p:nvSpPr>
        <p:spPr>
          <a:xfrm>
            <a:off x="8402595" y="6642990"/>
            <a:ext cx="741406" cy="223358"/>
          </a:xfrm>
          <a:prstGeom prst="rect">
            <a:avLst/>
          </a:prstGeom>
        </p:spPr>
        <p:txBody>
          <a:bodyPr anchor="ctr"/>
          <a:lstStyle>
            <a:lvl1pPr algn="r">
              <a:defRPr sz="800">
                <a:solidFill>
                  <a:schemeClr val="tx2"/>
                </a:solidFill>
              </a:defRPr>
            </a:lvl1pPr>
          </a:lstStyle>
          <a:p>
            <a:fld id="{85FEB39F-CB67-4046-93A4-09925F2E0135}" type="slidenum">
              <a:rPr lang="en-US" smtClean="0"/>
              <a:pPr/>
              <a:t>‹#›</a:t>
            </a:fld>
            <a:endParaRPr lang="en-US" dirty="0"/>
          </a:p>
        </p:txBody>
      </p:sp>
      <p:sp>
        <p:nvSpPr>
          <p:cNvPr id="2" name="MSIPCMContentMarking" descr="{&quot;HashCode&quot;:-356254672,&quot;Placement&quot;:&quot;Footer&quot;}">
            <a:extLst>
              <a:ext uri="{FF2B5EF4-FFF2-40B4-BE49-F238E27FC236}">
                <a16:creationId xmlns:a16="http://schemas.microsoft.com/office/drawing/2014/main" id="{2848EC38-18A4-4037-A5E0-4DAC68C9C817}"/>
              </a:ext>
            </a:extLst>
          </p:cNvPr>
          <p:cNvSpPr txBox="1"/>
          <p:nvPr userDrawn="1"/>
        </p:nvSpPr>
        <p:spPr>
          <a:xfrm>
            <a:off x="0" y="6629836"/>
            <a:ext cx="709159" cy="228163"/>
          </a:xfrm>
          <a:prstGeom prst="rect">
            <a:avLst/>
          </a:prstGeom>
          <a:noFill/>
        </p:spPr>
        <p:txBody>
          <a:bodyPr vert="horz" wrap="square" lIns="0" tIns="0" rIns="0" bIns="0" rtlCol="0" anchor="ctr" anchorCtr="1">
            <a:noAutofit/>
          </a:bodyPr>
          <a:lstStyle/>
          <a:p>
            <a:pPr algn="l">
              <a:spcBef>
                <a:spcPts val="0"/>
              </a:spcBef>
              <a:spcAft>
                <a:spcPts val="0"/>
              </a:spcAft>
            </a:pPr>
            <a:r>
              <a:rPr lang="en-US" sz="800">
                <a:solidFill>
                  <a:srgbClr val="414141"/>
                </a:solidFill>
                <a:latin typeface="Calibri" panose="020F0502020204030204" pitchFamily="34" charset="0"/>
              </a:rPr>
              <a:t>Proprietary</a:t>
            </a:r>
            <a:endParaRPr lang="en-US" sz="800" dirty="0" err="1">
              <a:solidFill>
                <a:srgbClr val="414141"/>
              </a:solidFill>
              <a:latin typeface="Calibri" panose="020F0502020204030204" pitchFamily="34" charset="0"/>
            </a:endParaRPr>
          </a:p>
        </p:txBody>
      </p:sp>
    </p:spTree>
    <p:extLst>
      <p:ext uri="{BB962C8B-B14F-4D97-AF65-F5344CB8AC3E}">
        <p14:creationId xmlns:p14="http://schemas.microsoft.com/office/powerpoint/2010/main" val="684113361"/>
      </p:ext>
    </p:extLst>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 id="2147484011" r:id="rId12"/>
    <p:sldLayoutId id="2147484012" r:id="rId13"/>
    <p:sldLayoutId id="2147484013" r:id="rId14"/>
    <p:sldLayoutId id="2147484014" r:id="rId15"/>
    <p:sldLayoutId id="2147484015" r:id="rId16"/>
    <p:sldLayoutId id="2147484016" r:id="rId17"/>
    <p:sldLayoutId id="2147484017" r:id="rId18"/>
  </p:sldLayoutIdLst>
  <p:hf hdr="0" ftr="0" dt="0"/>
  <p:txStyles>
    <p:titleStyle>
      <a:lvl1pPr algn="l" defTabSz="342991" rtl="0" eaLnBrk="1" latinLnBrk="0" hangingPunct="1">
        <a:lnSpc>
          <a:spcPct val="100000"/>
        </a:lnSpc>
        <a:spcBef>
          <a:spcPct val="0"/>
        </a:spcBef>
        <a:buNone/>
        <a:defRPr sz="1800" b="0" kern="1200">
          <a:solidFill>
            <a:srgbClr val="414141"/>
          </a:solidFill>
          <a:latin typeface="+mj-lt"/>
          <a:ea typeface="+mj-ea"/>
          <a:cs typeface="+mj-cs"/>
        </a:defRPr>
      </a:lvl1pPr>
    </p:titleStyle>
    <p:bodyStyle>
      <a:lvl1pPr marL="0" indent="0" algn="l" defTabSz="342991" rtl="0" eaLnBrk="1" latinLnBrk="0" hangingPunct="1">
        <a:spcBef>
          <a:spcPts val="1350"/>
        </a:spcBef>
        <a:buClrTx/>
        <a:buFont typeface="Arial"/>
        <a:buNone/>
        <a:defRPr sz="1200" b="0" kern="1200">
          <a:solidFill>
            <a:srgbClr val="414141"/>
          </a:solidFill>
          <a:latin typeface="+mn-lt"/>
          <a:ea typeface="+mn-ea"/>
          <a:cs typeface="+mn-cs"/>
        </a:defRPr>
      </a:lvl1pPr>
      <a:lvl2pPr marL="128622" indent="-128622" algn="l" defTabSz="342991" rtl="0" eaLnBrk="1" latinLnBrk="0" hangingPunct="1">
        <a:spcBef>
          <a:spcPts val="900"/>
        </a:spcBef>
        <a:buClrTx/>
        <a:buFont typeface="Arial"/>
        <a:buChar char="•"/>
        <a:defRPr sz="1200" kern="1200">
          <a:solidFill>
            <a:srgbClr val="414141"/>
          </a:solidFill>
          <a:latin typeface="+mn-lt"/>
          <a:ea typeface="+mn-ea"/>
          <a:cs typeface="+mn-cs"/>
        </a:defRPr>
      </a:lvl2pPr>
      <a:lvl3pPr marL="257244" indent="-128622" algn="l" defTabSz="342991" rtl="0" eaLnBrk="1" latinLnBrk="0" hangingPunct="1">
        <a:spcBef>
          <a:spcPts val="450"/>
        </a:spcBef>
        <a:buClrTx/>
        <a:buFont typeface="Lucida Grande"/>
        <a:buChar char="–"/>
        <a:defRPr sz="1200" kern="1200" baseline="0">
          <a:solidFill>
            <a:srgbClr val="414141"/>
          </a:solidFill>
          <a:latin typeface="+mn-lt"/>
          <a:ea typeface="+mn-ea"/>
          <a:cs typeface="+mn-cs"/>
        </a:defRPr>
      </a:lvl3pPr>
      <a:lvl4pPr marL="385865" indent="-128622" algn="l" defTabSz="342991" rtl="0" eaLnBrk="1" latinLnBrk="0" hangingPunct="1">
        <a:spcBef>
          <a:spcPts val="450"/>
        </a:spcBef>
        <a:buClrTx/>
        <a:buFont typeface="Arial"/>
        <a:buChar char="•"/>
        <a:defRPr sz="1200" kern="1200">
          <a:solidFill>
            <a:srgbClr val="414141"/>
          </a:solidFill>
          <a:latin typeface="+mn-lt"/>
          <a:ea typeface="+mn-ea"/>
          <a:cs typeface="+mn-cs"/>
        </a:defRPr>
      </a:lvl4pPr>
      <a:lvl5pPr marL="512105" indent="-126240" algn="l" defTabSz="342991" rtl="0" eaLnBrk="1" latinLnBrk="0" hangingPunct="1">
        <a:spcBef>
          <a:spcPts val="450"/>
        </a:spcBef>
        <a:buClrTx/>
        <a:buFont typeface="Arial" panose="020B0604020202020204" pitchFamily="34" charset="0"/>
        <a:buChar char="–"/>
        <a:defRPr sz="1200" kern="1200">
          <a:solidFill>
            <a:srgbClr val="414141"/>
          </a:solidFill>
          <a:latin typeface="+mn-lt"/>
          <a:ea typeface="+mn-ea"/>
          <a:cs typeface="+mn-cs"/>
        </a:defRPr>
      </a:lvl5pPr>
      <a:lvl6pPr marL="643109" indent="-131004"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6pPr>
      <a:lvl7pPr marL="772922" indent="-129813"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7pPr>
      <a:lvl8pPr marL="902734" indent="-129813" algn="l" defTabSz="342991" rtl="0" eaLnBrk="1" latinLnBrk="0" hangingPunct="1">
        <a:spcBef>
          <a:spcPts val="450"/>
        </a:spcBef>
        <a:buFont typeface="Arial"/>
        <a:buChar char="•"/>
        <a:defRPr sz="1200" kern="1200" baseline="0">
          <a:solidFill>
            <a:srgbClr val="414141"/>
          </a:solidFill>
          <a:latin typeface="+mn-lt"/>
          <a:ea typeface="+mn-ea"/>
          <a:cs typeface="+mn-cs"/>
        </a:defRPr>
      </a:lvl8pPr>
      <a:lvl9pPr marL="1033738" indent="-131004" algn="l" defTabSz="342991" rtl="0" eaLnBrk="1" latinLnBrk="0" hangingPunct="1">
        <a:spcBef>
          <a:spcPts val="450"/>
        </a:spcBef>
        <a:buFont typeface="Arial" panose="020B0604020202020204" pitchFamily="34" charset="0"/>
        <a:buChar char="–"/>
        <a:defRPr sz="1200" kern="1200" baseline="0">
          <a:solidFill>
            <a:srgbClr val="414141"/>
          </a:solidFill>
          <a:latin typeface="+mn-lt"/>
          <a:ea typeface="+mn-ea"/>
          <a:cs typeface="+mn-cs"/>
        </a:defRPr>
      </a:lvl9pPr>
    </p:bodyStyle>
    <p:otherStyle>
      <a:defPPr>
        <a:defRPr lang="en-US"/>
      </a:defPPr>
      <a:lvl1pPr marL="0" algn="l" defTabSz="342991" rtl="0" eaLnBrk="1" latinLnBrk="0" hangingPunct="1">
        <a:defRPr sz="1350" kern="1200">
          <a:solidFill>
            <a:schemeClr val="tx1"/>
          </a:solidFill>
          <a:latin typeface="+mn-lt"/>
          <a:ea typeface="+mn-ea"/>
          <a:cs typeface="+mn-cs"/>
        </a:defRPr>
      </a:lvl1pPr>
      <a:lvl2pPr marL="342991" algn="l" defTabSz="342991" rtl="0" eaLnBrk="1" latinLnBrk="0" hangingPunct="1">
        <a:defRPr sz="1350" kern="1200">
          <a:solidFill>
            <a:schemeClr val="tx1"/>
          </a:solidFill>
          <a:latin typeface="+mn-lt"/>
          <a:ea typeface="+mn-ea"/>
          <a:cs typeface="+mn-cs"/>
        </a:defRPr>
      </a:lvl2pPr>
      <a:lvl3pPr marL="685983" algn="l" defTabSz="342991" rtl="0" eaLnBrk="1" latinLnBrk="0" hangingPunct="1">
        <a:defRPr sz="1350" kern="1200">
          <a:solidFill>
            <a:schemeClr val="tx1"/>
          </a:solidFill>
          <a:latin typeface="+mn-lt"/>
          <a:ea typeface="+mn-ea"/>
          <a:cs typeface="+mn-cs"/>
        </a:defRPr>
      </a:lvl3pPr>
      <a:lvl4pPr marL="1028974" algn="l" defTabSz="342991" rtl="0" eaLnBrk="1" latinLnBrk="0" hangingPunct="1">
        <a:defRPr sz="1350" kern="1200">
          <a:solidFill>
            <a:schemeClr val="tx1"/>
          </a:solidFill>
          <a:latin typeface="+mn-lt"/>
          <a:ea typeface="+mn-ea"/>
          <a:cs typeface="+mn-cs"/>
        </a:defRPr>
      </a:lvl4pPr>
      <a:lvl5pPr marL="1371966" algn="l" defTabSz="342991" rtl="0" eaLnBrk="1" latinLnBrk="0" hangingPunct="1">
        <a:defRPr sz="1350" kern="1200">
          <a:solidFill>
            <a:schemeClr val="tx1"/>
          </a:solidFill>
          <a:latin typeface="+mn-lt"/>
          <a:ea typeface="+mn-ea"/>
          <a:cs typeface="+mn-cs"/>
        </a:defRPr>
      </a:lvl5pPr>
      <a:lvl6pPr marL="1714957" algn="l" defTabSz="342991" rtl="0" eaLnBrk="1" latinLnBrk="0" hangingPunct="1">
        <a:defRPr sz="1350" kern="1200">
          <a:solidFill>
            <a:schemeClr val="tx1"/>
          </a:solidFill>
          <a:latin typeface="+mn-lt"/>
          <a:ea typeface="+mn-ea"/>
          <a:cs typeface="+mn-cs"/>
        </a:defRPr>
      </a:lvl6pPr>
      <a:lvl7pPr marL="2057949" algn="l" defTabSz="342991" rtl="0" eaLnBrk="1" latinLnBrk="0" hangingPunct="1">
        <a:defRPr sz="1350" kern="1200">
          <a:solidFill>
            <a:schemeClr val="tx1"/>
          </a:solidFill>
          <a:latin typeface="+mn-lt"/>
          <a:ea typeface="+mn-ea"/>
          <a:cs typeface="+mn-cs"/>
        </a:defRPr>
      </a:lvl7pPr>
      <a:lvl8pPr marL="2400940" algn="l" defTabSz="342991" rtl="0" eaLnBrk="1" latinLnBrk="0" hangingPunct="1">
        <a:defRPr sz="1350" kern="1200">
          <a:solidFill>
            <a:schemeClr val="tx1"/>
          </a:solidFill>
          <a:latin typeface="+mn-lt"/>
          <a:ea typeface="+mn-ea"/>
          <a:cs typeface="+mn-cs"/>
        </a:defRPr>
      </a:lvl8pPr>
      <a:lvl9pPr marL="2743932" algn="l" defTabSz="342991"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40">
          <p15:clr>
            <a:srgbClr val="F26B43"/>
          </p15:clr>
        </p15:guide>
        <p15:guide id="2" orient="horz" pos="360">
          <p15:clr>
            <a:srgbClr val="F26B43"/>
          </p15:clr>
        </p15:guide>
        <p15:guide id="3" orient="horz" pos="4176">
          <p15:clr>
            <a:srgbClr val="F26B43"/>
          </p15:clr>
        </p15:guide>
        <p15:guide id="4" pos="5491">
          <p15:clr>
            <a:srgbClr val="F26B43"/>
          </p15:clr>
        </p15:guide>
        <p15:guide id="5" orient="horz" pos="3960">
          <p15:clr>
            <a:srgbClr val="F26B43"/>
          </p15:clr>
        </p15:guide>
        <p15:guide id="6" orient="horz" pos="1056">
          <p15:clr>
            <a:srgbClr val="F26B43"/>
          </p15:clr>
        </p15:guide>
        <p15:guide id="7" pos="312">
          <p15:clr>
            <a:srgbClr val="F26B43"/>
          </p15:clr>
        </p15:guide>
        <p15:guide id="8" pos="2880">
          <p15:clr>
            <a:srgbClr val="F26B43"/>
          </p15:clr>
        </p15:guide>
        <p15:guide id="9" orient="horz" pos="57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etna.com/faqs-health-insurance/health-care-professionals-join-network.html" TargetMode="External"/><Relationship Id="rId2" Type="http://schemas.openxmlformats.org/officeDocument/2006/relationships/hyperlink" Target="https://www.aetna.com/health-care-professionals/forms/behavioral-health-application.html" TargetMode="Externa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hyperlink" Target="mailto:Kim.Ham@aetna.com"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aetna.com/" TargetMode="External"/><Relationship Id="rId2" Type="http://schemas.openxmlformats.org/officeDocument/2006/relationships/hyperlink" Target="http://www.aetna.com/individuals-families-health-insurance/document-library/MA_BHCA_2018_07_accessible.pdf" TargetMode="External"/><Relationship Id="rId1" Type="http://schemas.openxmlformats.org/officeDocument/2006/relationships/slideLayout" Target="../slideLayouts/slideLayout4.xml"/><Relationship Id="rId4" Type="http://schemas.openxmlformats.org/officeDocument/2006/relationships/hyperlink" Target="https://www.aetna.com/health-care-professionals.html#ope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aetna.com/health-care-professionals/provider-education-manuals.html" TargetMode="External"/><Relationship Id="rId7" Type="http://schemas.openxmlformats.org/officeDocument/2006/relationships/hyperlink" Target="https://www.aetna.com/health-care-professionals/health-care-professional-forms.html" TargetMode="External"/><Relationship Id="rId2" Type="http://schemas.openxmlformats.org/officeDocument/2006/relationships/hyperlink" Target="https://www.availity.com/aetnaprovider" TargetMode="External"/><Relationship Id="rId1" Type="http://schemas.openxmlformats.org/officeDocument/2006/relationships/slideLayout" Target="../slideLayouts/slideLayout4.xml"/><Relationship Id="rId6" Type="http://schemas.openxmlformats.org/officeDocument/2006/relationships/hyperlink" Target="https://www.aetna.com/health-care-professionals/claims-payment-reimbursement.html" TargetMode="External"/><Relationship Id="rId5" Type="http://schemas.openxmlformats.org/officeDocument/2006/relationships/hyperlink" Target="http://www.aetna.com/healthcare-professionals/documents-forms/qrg-job-aid.pdf" TargetMode="External"/><Relationship Id="rId4" Type="http://schemas.openxmlformats.org/officeDocument/2006/relationships/hyperlink" Target="http://www.aetna.com/healthcare-professionals/documents-forms/aetna-at-a-glanc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vaility.com/aetnaproviders" TargetMode="External"/><Relationship Id="rId2" Type="http://schemas.openxmlformats.org/officeDocument/2006/relationships/hyperlink" Target="http://www.aetna.com/docfind/custom/provider/data_correction.html" TargetMode="External"/><Relationship Id="rId1" Type="http://schemas.openxmlformats.org/officeDocument/2006/relationships/slideLayout" Target="../slideLayouts/slideLayout4.xml"/><Relationship Id="rId4" Type="http://schemas.openxmlformats.org/officeDocument/2006/relationships/hyperlink" Target="http://www.aetna.com/healthcare-professionals/documents-forms/bh-provider-manual.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aetna.com/health-care-professionals/precertification/precertification-lists.html" TargetMode="External"/><Relationship Id="rId7" Type="http://schemas.openxmlformats.org/officeDocument/2006/relationships/hyperlink" Target="https://www.aetna.com/health-care-professionals/patient-care-programs.html" TargetMode="External"/><Relationship Id="rId2" Type="http://schemas.openxmlformats.org/officeDocument/2006/relationships/hyperlink" Target="https://www.aetna.com/health-care-professionals/newsletters-news/provider-newsletters.html" TargetMode="External"/><Relationship Id="rId1" Type="http://schemas.openxmlformats.org/officeDocument/2006/relationships/slideLayout" Target="../slideLayouts/slideLayout4.xml"/><Relationship Id="rId6" Type="http://schemas.openxmlformats.org/officeDocument/2006/relationships/hyperlink" Target="https://www.aetna.com/health-care-professionals/patient-care-programs/locat-aba-guidelines.html" TargetMode="External"/><Relationship Id="rId5" Type="http://schemas.openxmlformats.org/officeDocument/2006/relationships/hyperlink" Target="https://www.aetna.com/health-care-professionals/clinical-policy-bulletins/medical-clinical-policy-bulletins.html" TargetMode="External"/><Relationship Id="rId4" Type="http://schemas.openxmlformats.org/officeDocument/2006/relationships/hyperlink" Target="http://www.aetna.com/healthcare-professionals/assets/documents/bh_precert_list.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navinet.navimedix.com/sign-in?ReturnUr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Placeholder 15" descr="A person holding his hands up&#10;&#10;Description automatically generated">
            <a:extLst>
              <a:ext uri="{FF2B5EF4-FFF2-40B4-BE49-F238E27FC236}">
                <a16:creationId xmlns:a16="http://schemas.microsoft.com/office/drawing/2014/main" id="{E9060634-489D-466B-89F7-1C8C72E20AF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7C54EA4F-C151-44F8-9F09-D91478A95A5B}"/>
              </a:ext>
            </a:extLst>
          </p:cNvPr>
          <p:cNvSpPr>
            <a:spLocks noGrp="1"/>
          </p:cNvSpPr>
          <p:nvPr>
            <p:ph type="title"/>
          </p:nvPr>
        </p:nvSpPr>
        <p:spPr>
          <a:xfrm>
            <a:off x="201169" y="2414016"/>
            <a:ext cx="6028182" cy="3913632"/>
          </a:xfrm>
          <a:solidFill>
            <a:srgbClr val="414141">
              <a:alpha val="45000"/>
            </a:srgbClr>
          </a:solidFill>
        </p:spPr>
        <p:txBody>
          <a:bodyPr lIns="45720" tIns="0" rIns="45720"/>
          <a:lstStyle/>
          <a:p>
            <a:r>
              <a:rPr lang="en-US" sz="3600" dirty="0"/>
              <a:t>Behavioral Health Provider Refresher: Behavioral Health for Children and Adolescents </a:t>
            </a:r>
            <a:br>
              <a:rPr lang="en-US" dirty="0"/>
            </a:br>
            <a:br>
              <a:rPr lang="en-US" sz="2000" dirty="0"/>
            </a:br>
            <a:r>
              <a:rPr lang="en-US" sz="2400" dirty="0"/>
              <a:t>Commonwealth of Massachusetts Bulletin: June and July 2019 </a:t>
            </a:r>
            <a:br>
              <a:rPr lang="en-US" sz="2400" dirty="0"/>
            </a:br>
            <a:r>
              <a:rPr lang="en-US" sz="2400" dirty="0"/>
              <a:t>Updated November 2020</a:t>
            </a:r>
            <a:br>
              <a:rPr lang="en-US" sz="2400" dirty="0"/>
            </a:br>
            <a:endParaRPr lang="en-US" sz="2400" dirty="0"/>
          </a:p>
        </p:txBody>
      </p:sp>
      <p:sp>
        <p:nvSpPr>
          <p:cNvPr id="2" name="Text Placeholder 1">
            <a:extLst>
              <a:ext uri="{FF2B5EF4-FFF2-40B4-BE49-F238E27FC236}">
                <a16:creationId xmlns:a16="http://schemas.microsoft.com/office/drawing/2014/main" id="{3C13551C-E910-4867-8A5C-A51A450E905B}"/>
              </a:ext>
            </a:extLst>
          </p:cNvPr>
          <p:cNvSpPr>
            <a:spLocks noGrp="1"/>
          </p:cNvSpPr>
          <p:nvPr>
            <p:ph type="body" sz="quarter" idx="11"/>
          </p:nvPr>
        </p:nvSpPr>
        <p:spPr/>
        <p:txBody>
          <a:bodyPr/>
          <a:lstStyle/>
          <a:p>
            <a:r>
              <a:rPr lang="en-US" dirty="0"/>
              <a:t>Behavioral Health</a:t>
            </a:r>
          </a:p>
        </p:txBody>
      </p:sp>
      <p:sp>
        <p:nvSpPr>
          <p:cNvPr id="6" name="Text Placeholder 7">
            <a:extLst>
              <a:ext uri="{FF2B5EF4-FFF2-40B4-BE49-F238E27FC236}">
                <a16:creationId xmlns:a16="http://schemas.microsoft.com/office/drawing/2014/main" id="{ED09108D-10AF-429C-8528-7F7492ED901D}"/>
              </a:ext>
            </a:extLst>
          </p:cNvPr>
          <p:cNvSpPr txBox="1">
            <a:spLocks/>
          </p:cNvSpPr>
          <p:nvPr/>
        </p:nvSpPr>
        <p:spPr>
          <a:xfrm>
            <a:off x="375682" y="6035155"/>
            <a:ext cx="1378356" cy="338554"/>
          </a:xfrm>
          <a:prstGeom prst="rect">
            <a:avLst/>
          </a:prstGeom>
        </p:spPr>
        <p:txBody>
          <a:bodyPr wrap="square">
            <a:spAutoFit/>
          </a:bodyPr>
          <a:lstStyle>
            <a:lvl1pPr marL="0" indent="0" algn="l" defTabSz="342991" rtl="0" eaLnBrk="1" latinLnBrk="0" hangingPunct="1">
              <a:spcBef>
                <a:spcPts val="1350"/>
              </a:spcBef>
              <a:buClrTx/>
              <a:buFont typeface="Arial"/>
              <a:buNone/>
              <a:defRPr sz="1200" b="0" kern="1200">
                <a:solidFill>
                  <a:srgbClr val="414141"/>
                </a:solidFill>
                <a:latin typeface="+mn-lt"/>
                <a:ea typeface="+mn-ea"/>
                <a:cs typeface="+mn-cs"/>
              </a:defRPr>
            </a:lvl1pPr>
            <a:lvl2pPr marL="128622" indent="-128622" algn="l" defTabSz="342991" rtl="0" eaLnBrk="1" latinLnBrk="0" hangingPunct="1">
              <a:spcBef>
                <a:spcPts val="900"/>
              </a:spcBef>
              <a:buClrTx/>
              <a:buFont typeface="Arial"/>
              <a:buChar char="•"/>
              <a:defRPr sz="1200" kern="1200">
                <a:solidFill>
                  <a:srgbClr val="414141"/>
                </a:solidFill>
                <a:latin typeface="+mn-lt"/>
                <a:ea typeface="+mn-ea"/>
                <a:cs typeface="+mn-cs"/>
              </a:defRPr>
            </a:lvl2pPr>
            <a:lvl3pPr marL="257244" indent="-128622" algn="l" defTabSz="342991" rtl="0" eaLnBrk="1" latinLnBrk="0" hangingPunct="1">
              <a:spcBef>
                <a:spcPts val="450"/>
              </a:spcBef>
              <a:buClrTx/>
              <a:buFont typeface="Lucida Grande"/>
              <a:buChar char="–"/>
              <a:defRPr sz="1200" kern="1200" baseline="0">
                <a:solidFill>
                  <a:srgbClr val="414141"/>
                </a:solidFill>
                <a:latin typeface="+mn-lt"/>
                <a:ea typeface="+mn-ea"/>
                <a:cs typeface="+mn-cs"/>
              </a:defRPr>
            </a:lvl3pPr>
            <a:lvl4pPr marL="385865" indent="-128622" algn="l" defTabSz="342991" rtl="0" eaLnBrk="1" latinLnBrk="0" hangingPunct="1">
              <a:spcBef>
                <a:spcPts val="450"/>
              </a:spcBef>
              <a:buClrTx/>
              <a:buFont typeface="Arial"/>
              <a:buChar char="•"/>
              <a:defRPr sz="1200" kern="1200">
                <a:solidFill>
                  <a:srgbClr val="414141"/>
                </a:solidFill>
                <a:latin typeface="+mn-lt"/>
                <a:ea typeface="+mn-ea"/>
                <a:cs typeface="+mn-cs"/>
              </a:defRPr>
            </a:lvl4pPr>
            <a:lvl5pPr marL="512105" indent="-126240" algn="l" defTabSz="342991" rtl="0" eaLnBrk="1" latinLnBrk="0" hangingPunct="1">
              <a:spcBef>
                <a:spcPts val="450"/>
              </a:spcBef>
              <a:buClrTx/>
              <a:buFont typeface="Arial" panose="020B0604020202020204" pitchFamily="34" charset="0"/>
              <a:buChar char="–"/>
              <a:defRPr sz="1200" kern="1200">
                <a:solidFill>
                  <a:srgbClr val="414141"/>
                </a:solidFill>
                <a:latin typeface="+mn-lt"/>
                <a:ea typeface="+mn-ea"/>
                <a:cs typeface="+mn-cs"/>
              </a:defRPr>
            </a:lvl5pPr>
            <a:lvl6pPr marL="643109" indent="-131004"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6pPr>
            <a:lvl7pPr marL="772922" indent="-129813" algn="l" defTabSz="342991" rtl="0" eaLnBrk="1" latinLnBrk="0" hangingPunct="1">
              <a:spcBef>
                <a:spcPts val="450"/>
              </a:spcBef>
              <a:buFont typeface="Arial" panose="020B0604020202020204" pitchFamily="34" charset="0"/>
              <a:buChar char="–"/>
              <a:defRPr sz="1200" kern="1200">
                <a:solidFill>
                  <a:srgbClr val="414141"/>
                </a:solidFill>
                <a:latin typeface="+mn-lt"/>
                <a:ea typeface="+mn-ea"/>
                <a:cs typeface="+mn-cs"/>
              </a:defRPr>
            </a:lvl7pPr>
            <a:lvl8pPr marL="902734" indent="-129813" algn="l" defTabSz="342991" rtl="0" eaLnBrk="1" latinLnBrk="0" hangingPunct="1">
              <a:spcBef>
                <a:spcPts val="450"/>
              </a:spcBef>
              <a:buFont typeface="Arial"/>
              <a:buChar char="•"/>
              <a:defRPr sz="1200" kern="1200" baseline="0">
                <a:solidFill>
                  <a:srgbClr val="414141"/>
                </a:solidFill>
                <a:latin typeface="+mn-lt"/>
                <a:ea typeface="+mn-ea"/>
                <a:cs typeface="+mn-cs"/>
              </a:defRPr>
            </a:lvl8pPr>
            <a:lvl9pPr marL="1033738" indent="-131004" algn="l" defTabSz="342991" rtl="0" eaLnBrk="1" latinLnBrk="0" hangingPunct="1">
              <a:spcBef>
                <a:spcPts val="450"/>
              </a:spcBef>
              <a:buFont typeface="Arial" panose="020B0604020202020204" pitchFamily="34" charset="0"/>
              <a:buChar char="–"/>
              <a:defRPr sz="1200" kern="1200" baseline="0">
                <a:solidFill>
                  <a:srgbClr val="414141"/>
                </a:solidFill>
                <a:latin typeface="+mn-lt"/>
                <a:ea typeface="+mn-ea"/>
                <a:cs typeface="+mn-cs"/>
              </a:defRPr>
            </a:lvl9pPr>
          </a:lstStyle>
          <a:p>
            <a:pPr lvl="0">
              <a:spcBef>
                <a:spcPts val="0"/>
              </a:spcBef>
            </a:pPr>
            <a:r>
              <a:rPr lang="en-US" sz="800" dirty="0">
                <a:solidFill>
                  <a:srgbClr val="FFFFFF"/>
                </a:solidFill>
                <a:ea typeface="Open Sans Light" panose="020B0306030504020204" pitchFamily="34" charset="0"/>
                <a:cs typeface="Open Sans Light" panose="020B0306030504020204" pitchFamily="34" charset="0"/>
              </a:rPr>
              <a:t>©2020 Aetna, Inc.</a:t>
            </a:r>
          </a:p>
          <a:p>
            <a:pPr lvl="0">
              <a:spcBef>
                <a:spcPts val="0"/>
              </a:spcBef>
            </a:pPr>
            <a:r>
              <a:rPr lang="en-US" sz="800" dirty="0">
                <a:solidFill>
                  <a:schemeClr val="bg1"/>
                </a:solidFill>
              </a:rPr>
              <a:t>48.25.804.1-MA </a:t>
            </a:r>
            <a:r>
              <a:rPr lang="en-US" sz="800" dirty="0">
                <a:solidFill>
                  <a:srgbClr val="FFFFFF"/>
                </a:solidFill>
                <a:ea typeface="Open Sans Light" panose="020B0306030504020204" pitchFamily="34" charset="0"/>
                <a:cs typeface="Open Sans Light" panose="020B0306030504020204" pitchFamily="34" charset="0"/>
              </a:rPr>
              <a:t>(02/20)</a:t>
            </a:r>
          </a:p>
        </p:txBody>
      </p:sp>
    </p:spTree>
    <p:extLst>
      <p:ext uri="{BB962C8B-B14F-4D97-AF65-F5344CB8AC3E}">
        <p14:creationId xmlns:p14="http://schemas.microsoft.com/office/powerpoint/2010/main" val="2335883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A8A1047-5DB2-43D2-A4DB-080B67E02514}"/>
              </a:ext>
            </a:extLst>
          </p:cNvPr>
          <p:cNvSpPr>
            <a:spLocks noGrp="1"/>
          </p:cNvSpPr>
          <p:nvPr>
            <p:ph sz="quarter" idx="10"/>
          </p:nvPr>
        </p:nvSpPr>
        <p:spPr>
          <a:xfrm>
            <a:off x="411729" y="1427021"/>
            <a:ext cx="6233189" cy="4425704"/>
          </a:xfrm>
        </p:spPr>
        <p:txBody>
          <a:bodyPr/>
          <a:lstStyle/>
          <a:p>
            <a:pPr>
              <a:spcBef>
                <a:spcPts val="0"/>
              </a:spcBef>
            </a:pPr>
            <a:r>
              <a:rPr lang="en-US" sz="1400" b="1" dirty="0"/>
              <a:t>How to apply to join Aetna Behavioral Health </a:t>
            </a:r>
          </a:p>
          <a:p>
            <a:pPr>
              <a:spcBef>
                <a:spcPts val="0"/>
              </a:spcBef>
            </a:pPr>
            <a:endParaRPr lang="en-US" dirty="0"/>
          </a:p>
          <a:p>
            <a:pPr>
              <a:spcBef>
                <a:spcPts val="0"/>
              </a:spcBef>
            </a:pPr>
            <a:r>
              <a:rPr lang="en-US" b="1" dirty="0"/>
              <a:t>Individual or Group Behavioral Health Providers application</a:t>
            </a:r>
            <a:endParaRPr lang="en-US" dirty="0"/>
          </a:p>
          <a:p>
            <a:pPr>
              <a:spcBef>
                <a:spcPts val="0"/>
              </a:spcBef>
            </a:pPr>
            <a:r>
              <a:rPr lang="en-US" u="sng" dirty="0">
                <a:hlinkClick r:id="rId2"/>
              </a:rPr>
              <a:t>https://www.aetna.com/health-care-professionals/forms/behavioral-health-application.html</a:t>
            </a:r>
            <a:endParaRPr lang="en-US" dirty="0"/>
          </a:p>
          <a:p>
            <a:pPr>
              <a:spcBef>
                <a:spcPts val="0"/>
              </a:spcBef>
            </a:pPr>
            <a:r>
              <a:rPr lang="en-US" dirty="0"/>
              <a:t> </a:t>
            </a:r>
          </a:p>
          <a:p>
            <a:pPr>
              <a:spcBef>
                <a:spcPts val="0"/>
              </a:spcBef>
            </a:pPr>
            <a:r>
              <a:rPr lang="en-US" dirty="0">
                <a:solidFill>
                  <a:schemeClr val="tx2"/>
                </a:solidFill>
              </a:rPr>
              <a:t>Once completed, you should receive acknowledgement of your application within 7-10 business days</a:t>
            </a:r>
          </a:p>
          <a:p>
            <a:pPr>
              <a:spcBef>
                <a:spcPts val="0"/>
              </a:spcBef>
            </a:pPr>
            <a:endParaRPr lang="en-US" dirty="0"/>
          </a:p>
          <a:p>
            <a:pPr>
              <a:spcBef>
                <a:spcPts val="0"/>
              </a:spcBef>
            </a:pPr>
            <a:endParaRPr lang="en-US" b="1" dirty="0"/>
          </a:p>
          <a:p>
            <a:pPr>
              <a:spcBef>
                <a:spcPts val="0"/>
              </a:spcBef>
            </a:pPr>
            <a:r>
              <a:rPr lang="en-US" b="1" dirty="0"/>
              <a:t>Joining the Network FAQs</a:t>
            </a:r>
            <a:endParaRPr lang="en-US" dirty="0"/>
          </a:p>
          <a:p>
            <a:pPr>
              <a:spcBef>
                <a:spcPts val="0"/>
              </a:spcBef>
            </a:pPr>
            <a:r>
              <a:rPr lang="en-US" u="sng" dirty="0">
                <a:hlinkClick r:id="rId3"/>
              </a:rPr>
              <a:t>https://www.aetna.com/faqs-health-insurance/health-care-professionals-join-network.html</a:t>
            </a:r>
            <a:endParaRPr lang="en-US" dirty="0"/>
          </a:p>
          <a:p>
            <a:pPr marL="285750" indent="-285750">
              <a:spcBef>
                <a:spcPts val="0"/>
              </a:spcBef>
              <a:buFont typeface="Arial" panose="020B0604020202020204" pitchFamily="34" charset="0"/>
              <a:buChar char="•"/>
            </a:pPr>
            <a:endParaRPr lang="en-US" dirty="0">
              <a:solidFill>
                <a:schemeClr val="tx2"/>
              </a:solidFill>
            </a:endParaRPr>
          </a:p>
          <a:p>
            <a:pPr>
              <a:spcBef>
                <a:spcPts val="0"/>
              </a:spcBef>
            </a:pPr>
            <a:endParaRPr lang="en-US" dirty="0"/>
          </a:p>
        </p:txBody>
      </p:sp>
      <p:sp>
        <p:nvSpPr>
          <p:cNvPr id="6" name="Title 5">
            <a:extLst>
              <a:ext uri="{FF2B5EF4-FFF2-40B4-BE49-F238E27FC236}">
                <a16:creationId xmlns:a16="http://schemas.microsoft.com/office/drawing/2014/main" id="{A6DFB466-9C10-4E95-BAF0-3481EC1103AE}"/>
              </a:ext>
            </a:extLst>
          </p:cNvPr>
          <p:cNvSpPr>
            <a:spLocks noGrp="1"/>
          </p:cNvSpPr>
          <p:nvPr>
            <p:ph type="title"/>
          </p:nvPr>
        </p:nvSpPr>
        <p:spPr/>
        <p:txBody>
          <a:bodyPr/>
          <a:lstStyle/>
          <a:p>
            <a:r>
              <a:rPr lang="en-US" dirty="0"/>
              <a:t>Joining our network</a:t>
            </a: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17" name="Text Placeholder 16">
            <a:extLst>
              <a:ext uri="{FF2B5EF4-FFF2-40B4-BE49-F238E27FC236}">
                <a16:creationId xmlns:a16="http://schemas.microsoft.com/office/drawing/2014/main" id="{358AFF69-49F0-4822-B851-206CC40B5C75}"/>
              </a:ext>
            </a:extLst>
          </p:cNvPr>
          <p:cNvSpPr>
            <a:spLocks noGrp="1"/>
          </p:cNvSpPr>
          <p:nvPr>
            <p:ph type="body" sz="quarter" idx="13"/>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Tree>
    <p:extLst>
      <p:ext uri="{BB962C8B-B14F-4D97-AF65-F5344CB8AC3E}">
        <p14:creationId xmlns:p14="http://schemas.microsoft.com/office/powerpoint/2010/main" val="225719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206EE-B1CE-4367-AED0-A3F42A0FF938}"/>
              </a:ext>
            </a:extLst>
          </p:cNvPr>
          <p:cNvSpPr>
            <a:spLocks noGrp="1"/>
          </p:cNvSpPr>
          <p:nvPr>
            <p:ph type="title"/>
          </p:nvPr>
        </p:nvSpPr>
        <p:spPr/>
        <p:txBody>
          <a:bodyPr/>
          <a:lstStyle/>
          <a:p>
            <a:r>
              <a:rPr lang="en-US" dirty="0"/>
              <a:t>Contact for questions related to contracting  </a:t>
            </a:r>
          </a:p>
        </p:txBody>
      </p:sp>
      <p:sp>
        <p:nvSpPr>
          <p:cNvPr id="3" name="Text Placeholder 2">
            <a:extLst>
              <a:ext uri="{FF2B5EF4-FFF2-40B4-BE49-F238E27FC236}">
                <a16:creationId xmlns:a16="http://schemas.microsoft.com/office/drawing/2014/main" id="{7CAA8CED-3970-4504-B27C-98555538BCDA}"/>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244476FC-5A62-45CD-BEC2-74A064A688AE}"/>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graphicFrame>
        <p:nvGraphicFramePr>
          <p:cNvPr id="7" name="object 4">
            <a:extLst>
              <a:ext uri="{FF2B5EF4-FFF2-40B4-BE49-F238E27FC236}">
                <a16:creationId xmlns:a16="http://schemas.microsoft.com/office/drawing/2014/main" id="{3CF64B01-66DB-4E3E-A414-86F7101BABE1}"/>
              </a:ext>
            </a:extLst>
          </p:cNvPr>
          <p:cNvGraphicFramePr>
            <a:graphicFrameLocks noGrp="1"/>
          </p:cNvGraphicFramePr>
          <p:nvPr>
            <p:extLst>
              <p:ext uri="{D42A27DB-BD31-4B8C-83A1-F6EECF244321}">
                <p14:modId xmlns:p14="http://schemas.microsoft.com/office/powerpoint/2010/main" val="880031345"/>
              </p:ext>
            </p:extLst>
          </p:nvPr>
        </p:nvGraphicFramePr>
        <p:xfrm>
          <a:off x="375680" y="1464475"/>
          <a:ext cx="7940597" cy="1231098"/>
        </p:xfrm>
        <a:graphic>
          <a:graphicData uri="http://schemas.openxmlformats.org/drawingml/2006/table">
            <a:tbl>
              <a:tblPr firstRow="1" bandRow="1">
                <a:tableStyleId>{69012ECD-51FC-41F1-AA8D-1B2483CD663E}</a:tableStyleId>
              </a:tblPr>
              <a:tblGrid>
                <a:gridCol w="3582148">
                  <a:extLst>
                    <a:ext uri="{9D8B030D-6E8A-4147-A177-3AD203B41FA5}">
                      <a16:colId xmlns:a16="http://schemas.microsoft.com/office/drawing/2014/main" val="20000"/>
                    </a:ext>
                  </a:extLst>
                </a:gridCol>
                <a:gridCol w="4358449">
                  <a:extLst>
                    <a:ext uri="{9D8B030D-6E8A-4147-A177-3AD203B41FA5}">
                      <a16:colId xmlns:a16="http://schemas.microsoft.com/office/drawing/2014/main" val="20001"/>
                    </a:ext>
                  </a:extLst>
                </a:gridCol>
              </a:tblGrid>
              <a:tr h="530059">
                <a:tc>
                  <a:txBody>
                    <a:bodyPr/>
                    <a:lstStyle/>
                    <a:p>
                      <a:pPr marL="91440">
                        <a:lnSpc>
                          <a:spcPct val="100000"/>
                        </a:lnSpc>
                        <a:spcBef>
                          <a:spcPts val="1205"/>
                        </a:spcBef>
                      </a:pPr>
                      <a:r>
                        <a:rPr sz="1400" spc="-5" dirty="0"/>
                        <a:t>Network Contact</a:t>
                      </a:r>
                      <a:r>
                        <a:rPr sz="1400" spc="-25" dirty="0"/>
                        <a:t> </a:t>
                      </a:r>
                      <a:r>
                        <a:rPr sz="1400" spc="-10" dirty="0"/>
                        <a:t>Name</a:t>
                      </a:r>
                      <a:endParaRPr sz="1400" dirty="0">
                        <a:latin typeface="Arial"/>
                        <a:cs typeface="Arial"/>
                      </a:endParaRPr>
                    </a:p>
                  </a:txBody>
                  <a:tcPr marL="0" marR="0" marT="153035" marB="0">
                    <a:solidFill>
                      <a:schemeClr val="accent2"/>
                    </a:solidFill>
                  </a:tcPr>
                </a:tc>
                <a:tc>
                  <a:txBody>
                    <a:bodyPr/>
                    <a:lstStyle/>
                    <a:p>
                      <a:pPr marL="109855">
                        <a:lnSpc>
                          <a:spcPct val="100000"/>
                        </a:lnSpc>
                        <a:spcBef>
                          <a:spcPts val="1205"/>
                        </a:spcBef>
                      </a:pPr>
                      <a:r>
                        <a:rPr sz="1400" spc="-10" dirty="0"/>
                        <a:t>Phone</a:t>
                      </a:r>
                      <a:r>
                        <a:rPr sz="1400" spc="-70" dirty="0"/>
                        <a:t> </a:t>
                      </a:r>
                      <a:r>
                        <a:rPr sz="1400" spc="-5" dirty="0"/>
                        <a:t>Number</a:t>
                      </a:r>
                      <a:r>
                        <a:rPr lang="en-US" sz="1400" spc="-5" dirty="0"/>
                        <a:t>/Email Address</a:t>
                      </a:r>
                      <a:endParaRPr sz="1400" dirty="0">
                        <a:latin typeface="Arial"/>
                        <a:cs typeface="Arial"/>
                      </a:endParaRPr>
                    </a:p>
                  </a:txBody>
                  <a:tcPr marL="0" marR="0" marT="153035" marB="0">
                    <a:solidFill>
                      <a:schemeClr val="accent2"/>
                    </a:solidFill>
                  </a:tcPr>
                </a:tc>
                <a:extLst>
                  <a:ext uri="{0D108BD9-81ED-4DB2-BD59-A6C34878D82A}">
                    <a16:rowId xmlns:a16="http://schemas.microsoft.com/office/drawing/2014/main" val="10000"/>
                  </a:ext>
                </a:extLst>
              </a:tr>
              <a:tr h="701039">
                <a:tc>
                  <a:txBody>
                    <a:bodyPr/>
                    <a:lstStyle/>
                    <a:p>
                      <a:pPr marL="91440">
                        <a:lnSpc>
                          <a:spcPct val="100000"/>
                        </a:lnSpc>
                        <a:spcBef>
                          <a:spcPts val="320"/>
                        </a:spcBef>
                      </a:pPr>
                      <a:r>
                        <a:rPr lang="en-US" sz="1400" b="1" spc="-5" dirty="0"/>
                        <a:t>Kim Ham</a:t>
                      </a:r>
                      <a:endParaRPr sz="1400" b="1" dirty="0"/>
                    </a:p>
                    <a:p>
                      <a:pPr marL="91440">
                        <a:lnSpc>
                          <a:spcPct val="100000"/>
                        </a:lnSpc>
                      </a:pPr>
                      <a:r>
                        <a:rPr lang="en-US" sz="1400" spc="-5" dirty="0"/>
                        <a:t>Contract Negotiator</a:t>
                      </a:r>
                      <a:endParaRPr sz="1400" dirty="0">
                        <a:latin typeface="Arial"/>
                        <a:cs typeface="Arial"/>
                      </a:endParaRPr>
                    </a:p>
                  </a:txBody>
                  <a:tcPr marL="0" marR="0" marT="40640" marB="0"/>
                </a:tc>
                <a:tc>
                  <a:txBody>
                    <a:bodyPr/>
                    <a:lstStyle/>
                    <a:p>
                      <a:pPr marL="109855">
                        <a:lnSpc>
                          <a:spcPct val="100000"/>
                        </a:lnSpc>
                        <a:spcBef>
                          <a:spcPts val="325"/>
                        </a:spcBef>
                      </a:pPr>
                      <a:r>
                        <a:rPr sz="1400" spc="-5" dirty="0"/>
                        <a:t>Phone:</a:t>
                      </a:r>
                      <a:r>
                        <a:rPr sz="1400" b="1" spc="10" dirty="0"/>
                        <a:t> </a:t>
                      </a:r>
                      <a:r>
                        <a:rPr lang="en-US" sz="1400" b="1" spc="10" dirty="0"/>
                        <a:t>1-</a:t>
                      </a:r>
                      <a:r>
                        <a:rPr lang="en-US" sz="1400" b="1" spc="-10" dirty="0"/>
                        <a:t>610-336-3297</a:t>
                      </a:r>
                      <a:endParaRPr sz="1400" b="1" dirty="0"/>
                    </a:p>
                    <a:p>
                      <a:pPr marL="109855" marR="0" lvl="0" indent="0" algn="l" defTabSz="342991" rtl="0" eaLnBrk="1" fontAlgn="auto" latinLnBrk="0" hangingPunct="1">
                        <a:lnSpc>
                          <a:spcPct val="100000"/>
                        </a:lnSpc>
                        <a:spcBef>
                          <a:spcPts val="0"/>
                        </a:spcBef>
                        <a:spcAft>
                          <a:spcPts val="0"/>
                        </a:spcAft>
                        <a:buClrTx/>
                        <a:buSzTx/>
                        <a:buFontTx/>
                        <a:buNone/>
                        <a:tabLst/>
                        <a:defRPr/>
                      </a:pPr>
                      <a:r>
                        <a:rPr sz="1400" spc="-5" dirty="0"/>
                        <a:t>Email Address:</a:t>
                      </a:r>
                      <a:r>
                        <a:rPr sz="1400" spc="-50" dirty="0"/>
                        <a:t> </a:t>
                      </a:r>
                      <a:r>
                        <a:rPr lang="en-US" sz="1350" u="sng" kern="1200" dirty="0">
                          <a:solidFill>
                            <a:schemeClr val="tx1"/>
                          </a:solidFill>
                          <a:effectLst/>
                          <a:latin typeface="+mn-lt"/>
                          <a:ea typeface="+mn-ea"/>
                          <a:cs typeface="+mn-cs"/>
                          <a:hlinkClick r:id="rId2"/>
                        </a:rPr>
                        <a:t>Kim.Ham@aetna.com</a:t>
                      </a:r>
                      <a:endParaRPr lang="en-US" sz="1400" u="sng" spc="-5" dirty="0">
                        <a:uFill>
                          <a:solidFill>
                            <a:srgbClr val="E87722"/>
                          </a:solidFill>
                        </a:uFill>
                      </a:endParaRPr>
                    </a:p>
                    <a:p>
                      <a:pPr marL="109855">
                        <a:lnSpc>
                          <a:spcPct val="100000"/>
                        </a:lnSpc>
                      </a:pPr>
                      <a:endParaRPr sz="1400" dirty="0">
                        <a:latin typeface="Arial"/>
                        <a:cs typeface="Arial"/>
                      </a:endParaRPr>
                    </a:p>
                  </a:txBody>
                  <a:tcPr marL="0" marR="0" marT="41275"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60555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72322C-8B09-46ED-A7A6-D70C2D80D55F}"/>
              </a:ext>
            </a:extLst>
          </p:cNvPr>
          <p:cNvSpPr>
            <a:spLocks noGrp="1"/>
          </p:cNvSpPr>
          <p:nvPr>
            <p:ph type="title"/>
          </p:nvPr>
        </p:nvSpPr>
        <p:spPr/>
        <p:txBody>
          <a:bodyPr/>
          <a:lstStyle/>
          <a:p>
            <a:r>
              <a:rPr lang="en-US" dirty="0"/>
              <a:t>Resources for Behavioral Health Providers</a:t>
            </a:r>
          </a:p>
        </p:txBody>
      </p:sp>
      <p:sp>
        <p:nvSpPr>
          <p:cNvPr id="13" name="Text Placeholder 12">
            <a:extLst>
              <a:ext uri="{FF2B5EF4-FFF2-40B4-BE49-F238E27FC236}">
                <a16:creationId xmlns:a16="http://schemas.microsoft.com/office/drawing/2014/main" id="{841B9301-6D7D-4316-AE19-F4BABB61CC79}"/>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11" name="object 3">
            <a:extLst>
              <a:ext uri="{FF2B5EF4-FFF2-40B4-BE49-F238E27FC236}">
                <a16:creationId xmlns:a16="http://schemas.microsoft.com/office/drawing/2014/main" id="{70392964-D328-4D93-9FB3-5FBFAF559147}"/>
              </a:ext>
            </a:extLst>
          </p:cNvPr>
          <p:cNvSpPr txBox="1"/>
          <p:nvPr/>
        </p:nvSpPr>
        <p:spPr>
          <a:xfrm>
            <a:off x="375680" y="1191799"/>
            <a:ext cx="7873365" cy="4197944"/>
          </a:xfrm>
          <a:prstGeom prst="rect">
            <a:avLst/>
          </a:prstGeom>
        </p:spPr>
        <p:txBody>
          <a:bodyPr vert="horz" wrap="square" lIns="0" tIns="103505" rIns="0" bIns="0" rtlCol="0">
            <a:spAutoFit/>
          </a:bodyPr>
          <a:lstStyle/>
          <a:p>
            <a:r>
              <a:rPr lang="en-US" sz="1400" b="1" dirty="0"/>
              <a:t>Behavioral Health for Children and Adolescents – member information found on Aetna.com</a:t>
            </a:r>
          </a:p>
          <a:p>
            <a:r>
              <a:rPr lang="en-US" sz="1400" u="sng" dirty="0">
                <a:hlinkClick r:id="rId2"/>
              </a:rPr>
              <a:t>Massachusetts – Behavioral Health Child and Adolescent Services</a:t>
            </a:r>
            <a:endParaRPr lang="en-US" sz="1400" dirty="0"/>
          </a:p>
          <a:p>
            <a:endParaRPr lang="en-US" sz="1400" b="1" dirty="0"/>
          </a:p>
          <a:p>
            <a:r>
              <a:rPr lang="en-US" sz="1400" b="1" dirty="0"/>
              <a:t>Contact information for providers</a:t>
            </a:r>
            <a:endParaRPr lang="en-US" sz="1400" dirty="0"/>
          </a:p>
          <a:p>
            <a:r>
              <a:rPr lang="en-US" sz="1400" dirty="0"/>
              <a:t>For all questions and claims issues please contact the Provider Services Center</a:t>
            </a:r>
          </a:p>
          <a:p>
            <a:pPr marL="285750" indent="-285750">
              <a:buFontTx/>
              <a:buChar char="-"/>
            </a:pPr>
            <a:r>
              <a:rPr lang="en-US" sz="1400" dirty="0"/>
              <a:t>HMO plans: </a:t>
            </a:r>
            <a:r>
              <a:rPr lang="en-US" sz="1400" b="1" dirty="0"/>
              <a:t>1-800-624-0756</a:t>
            </a:r>
            <a:endParaRPr lang="en-US" sz="1400" dirty="0"/>
          </a:p>
          <a:p>
            <a:pPr marL="285750" indent="-285750">
              <a:buFontTx/>
              <a:buChar char="-"/>
            </a:pPr>
            <a:r>
              <a:rPr lang="en-US" sz="1400" dirty="0"/>
              <a:t>PPO and Indemnity plans</a:t>
            </a:r>
            <a:r>
              <a:rPr lang="en-US" sz="1400" b="1" dirty="0"/>
              <a:t>: 1-888-632-3862 </a:t>
            </a:r>
          </a:p>
          <a:p>
            <a:pPr marL="285750" indent="-285750">
              <a:buFontTx/>
              <a:buChar char="-"/>
            </a:pPr>
            <a:r>
              <a:rPr lang="en-US" sz="1400" dirty="0"/>
              <a:t>Visit our website at </a:t>
            </a:r>
            <a:r>
              <a:rPr lang="en-US" sz="1400" b="1" u="sng" dirty="0">
                <a:hlinkClick r:id="rId3">
                  <a:extLst>
                    <a:ext uri="{A12FA001-AC4F-418D-AE19-62706E023703}">
                      <ahyp:hlinkClr xmlns:ahyp="http://schemas.microsoft.com/office/drawing/2018/hyperlinkcolor" val="tx"/>
                    </a:ext>
                  </a:extLst>
                </a:hlinkClick>
              </a:rPr>
              <a:t>www.Aetna.com</a:t>
            </a:r>
            <a:endParaRPr lang="en-US" sz="1400" b="1" dirty="0"/>
          </a:p>
          <a:p>
            <a:r>
              <a:rPr lang="en-US" sz="1400" dirty="0"/>
              <a:t>  </a:t>
            </a:r>
          </a:p>
          <a:p>
            <a:r>
              <a:rPr lang="en-US" sz="1400" b="1" dirty="0"/>
              <a:t>Email address for provider questions</a:t>
            </a:r>
            <a:endParaRPr lang="en-US" sz="1400" dirty="0"/>
          </a:p>
          <a:p>
            <a:r>
              <a:rPr lang="en-US" sz="1400" dirty="0"/>
              <a:t>Visit our website at </a:t>
            </a:r>
            <a:r>
              <a:rPr lang="en-US" sz="1400" b="1" u="sng" dirty="0">
                <a:hlinkClick r:id="rId3">
                  <a:extLst>
                    <a:ext uri="{A12FA001-AC4F-418D-AE19-62706E023703}">
                      <ahyp:hlinkClr xmlns:ahyp="http://schemas.microsoft.com/office/drawing/2018/hyperlinkcolor" val="tx"/>
                    </a:ext>
                  </a:extLst>
                </a:hlinkClick>
              </a:rPr>
              <a:t>www.Aetna.com</a:t>
            </a:r>
            <a:r>
              <a:rPr lang="en-US" sz="1400" b="1" dirty="0"/>
              <a:t> </a:t>
            </a:r>
            <a:r>
              <a:rPr lang="en-US" sz="1400" dirty="0"/>
              <a:t>– Links are provided throughout the Aetna website to contact Aetna via email</a:t>
            </a:r>
          </a:p>
          <a:p>
            <a:r>
              <a:rPr lang="en-US" sz="1400" dirty="0"/>
              <a:t> </a:t>
            </a:r>
          </a:p>
          <a:p>
            <a:r>
              <a:rPr lang="en-US" sz="1400" b="1" dirty="0"/>
              <a:t>Aetna web links on Aetna.com </a:t>
            </a:r>
          </a:p>
          <a:p>
            <a:r>
              <a:rPr lang="en-US" sz="1400" dirty="0"/>
              <a:t>(If the link provided does not connect, please copy and paste into your browser)</a:t>
            </a:r>
          </a:p>
          <a:p>
            <a:r>
              <a:rPr lang="en-US" sz="1400" dirty="0"/>
              <a:t> </a:t>
            </a:r>
          </a:p>
          <a:p>
            <a:r>
              <a:rPr lang="en-US" sz="1400" b="1" dirty="0"/>
              <a:t>Provider Main Web page</a:t>
            </a:r>
            <a:r>
              <a:rPr lang="en-US" sz="1400" dirty="0"/>
              <a:t>:</a:t>
            </a:r>
          </a:p>
          <a:p>
            <a:r>
              <a:rPr lang="en-US" sz="1400" u="sng" dirty="0">
                <a:hlinkClick r:id="rId4"/>
              </a:rPr>
              <a:t>https://www.aetna.com/health-care-professionals.html#open</a:t>
            </a:r>
            <a:endParaRPr lang="en-US" sz="1400" dirty="0"/>
          </a:p>
          <a:p>
            <a:r>
              <a:rPr lang="en-US" sz="1400" dirty="0"/>
              <a:t> </a:t>
            </a:r>
          </a:p>
        </p:txBody>
      </p:sp>
    </p:spTree>
    <p:extLst>
      <p:ext uri="{BB962C8B-B14F-4D97-AF65-F5344CB8AC3E}">
        <p14:creationId xmlns:p14="http://schemas.microsoft.com/office/powerpoint/2010/main" val="88190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72322C-8B09-46ED-A7A6-D70C2D80D55F}"/>
              </a:ext>
            </a:extLst>
          </p:cNvPr>
          <p:cNvSpPr>
            <a:spLocks noGrp="1"/>
          </p:cNvSpPr>
          <p:nvPr>
            <p:ph type="title"/>
          </p:nvPr>
        </p:nvSpPr>
        <p:spPr/>
        <p:txBody>
          <a:bodyPr/>
          <a:lstStyle/>
          <a:p>
            <a:r>
              <a:rPr lang="en-US" dirty="0"/>
              <a:t>Resources for Behavioral Health Providers</a:t>
            </a:r>
          </a:p>
        </p:txBody>
      </p:sp>
      <p:sp>
        <p:nvSpPr>
          <p:cNvPr id="13" name="Text Placeholder 12">
            <a:extLst>
              <a:ext uri="{FF2B5EF4-FFF2-40B4-BE49-F238E27FC236}">
                <a16:creationId xmlns:a16="http://schemas.microsoft.com/office/drawing/2014/main" id="{841B9301-6D7D-4316-AE19-F4BABB61CC79}"/>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11" name="object 3">
            <a:extLst>
              <a:ext uri="{FF2B5EF4-FFF2-40B4-BE49-F238E27FC236}">
                <a16:creationId xmlns:a16="http://schemas.microsoft.com/office/drawing/2014/main" id="{70392964-D328-4D93-9FB3-5FBFAF559147}"/>
              </a:ext>
            </a:extLst>
          </p:cNvPr>
          <p:cNvSpPr txBox="1"/>
          <p:nvPr/>
        </p:nvSpPr>
        <p:spPr>
          <a:xfrm>
            <a:off x="375680" y="1218311"/>
            <a:ext cx="7873365" cy="4659609"/>
          </a:xfrm>
          <a:prstGeom prst="rect">
            <a:avLst/>
          </a:prstGeom>
        </p:spPr>
        <p:txBody>
          <a:bodyPr vert="horz" wrap="square" lIns="0" tIns="103505" rIns="0" bIns="0" rtlCol="0">
            <a:spAutoFit/>
          </a:bodyPr>
          <a:lstStyle/>
          <a:p>
            <a:r>
              <a:rPr lang="en-US" sz="1400" b="1" dirty="0">
                <a:solidFill>
                  <a:schemeClr val="accent2"/>
                </a:solidFill>
              </a:rPr>
              <a:t>Specific web links</a:t>
            </a:r>
          </a:p>
          <a:p>
            <a:r>
              <a:rPr lang="en-US" b="1" dirty="0"/>
              <a:t> </a:t>
            </a:r>
            <a:endParaRPr lang="en-US" dirty="0"/>
          </a:p>
          <a:p>
            <a:r>
              <a:rPr lang="en-US" sz="1400" b="1" dirty="0"/>
              <a:t>Aetna secure provider website through Availity (eligibility, precertification, claims and more)</a:t>
            </a:r>
            <a:endParaRPr lang="en-US" sz="1400" dirty="0"/>
          </a:p>
          <a:p>
            <a:r>
              <a:rPr lang="en-US" sz="1400" u="sng" dirty="0">
                <a:hlinkClick r:id="rId2"/>
              </a:rPr>
              <a:t>https://www.availity.com/aetnaprovider</a:t>
            </a:r>
            <a:endParaRPr lang="en-US" sz="1400" dirty="0"/>
          </a:p>
          <a:p>
            <a:r>
              <a:rPr lang="en-US" sz="1400" b="1" dirty="0"/>
              <a:t> </a:t>
            </a:r>
            <a:endParaRPr lang="en-US" sz="1400" dirty="0"/>
          </a:p>
          <a:p>
            <a:r>
              <a:rPr lang="en-US" sz="1400" b="1" dirty="0"/>
              <a:t>Aetna education and manuals</a:t>
            </a:r>
            <a:endParaRPr lang="en-US" sz="1400" dirty="0"/>
          </a:p>
          <a:p>
            <a:r>
              <a:rPr lang="en-US" sz="1400" u="sng" dirty="0">
                <a:hlinkClick r:id="rId3"/>
              </a:rPr>
              <a:t>https://www.aetna.com/health-care-professionals/provider-education-manuals.html</a:t>
            </a:r>
            <a:endParaRPr lang="en-US" sz="1400" dirty="0"/>
          </a:p>
          <a:p>
            <a:r>
              <a:rPr lang="en-US" sz="1400" dirty="0"/>
              <a:t> </a:t>
            </a:r>
          </a:p>
          <a:p>
            <a:r>
              <a:rPr lang="en-US" sz="1400" b="1" dirty="0"/>
              <a:t>Aetna quick reference guide</a:t>
            </a:r>
            <a:r>
              <a:rPr lang="en-US" sz="1400" dirty="0"/>
              <a:t> </a:t>
            </a:r>
          </a:p>
          <a:p>
            <a:r>
              <a:rPr lang="en-US" sz="1400" u="sng" dirty="0">
                <a:hlinkClick r:id="rId4"/>
              </a:rPr>
              <a:t>http://www.aetna.com/healthcare-professionals/documents-forms/aetna-at-a-glance.pdf</a:t>
            </a:r>
            <a:endParaRPr lang="en-US" sz="1400" dirty="0"/>
          </a:p>
          <a:p>
            <a:r>
              <a:rPr lang="en-US" sz="1400" dirty="0"/>
              <a:t> </a:t>
            </a:r>
          </a:p>
          <a:p>
            <a:r>
              <a:rPr lang="en-US" sz="1400" b="1" dirty="0"/>
              <a:t>Provider quick reference job aids</a:t>
            </a:r>
            <a:endParaRPr lang="en-US" sz="1400" dirty="0"/>
          </a:p>
          <a:p>
            <a:r>
              <a:rPr lang="en-US" sz="1400" u="sng" dirty="0">
                <a:hlinkClick r:id="rId5"/>
              </a:rPr>
              <a:t>http://www.aetna.com/healthcare-professionals/documents-forms/qrg-job-aid.pdf</a:t>
            </a:r>
            <a:endParaRPr lang="en-US" sz="1400" dirty="0"/>
          </a:p>
          <a:p>
            <a:r>
              <a:rPr lang="en-US" sz="1400" b="1" dirty="0"/>
              <a:t> </a:t>
            </a:r>
            <a:endParaRPr lang="en-US" sz="1400" dirty="0"/>
          </a:p>
          <a:p>
            <a:r>
              <a:rPr lang="en-US" sz="1400" b="1" dirty="0"/>
              <a:t>Claims, payment and reimbursement </a:t>
            </a:r>
            <a:endParaRPr lang="en-US" sz="1400" dirty="0"/>
          </a:p>
          <a:p>
            <a:r>
              <a:rPr lang="en-US" sz="1400" u="sng" dirty="0">
                <a:hlinkClick r:id="rId6"/>
              </a:rPr>
              <a:t>https://www.aetna.com/health-care-professionals/claims-payment-reimbursement.html</a:t>
            </a:r>
            <a:endParaRPr lang="en-US" sz="1400" dirty="0"/>
          </a:p>
          <a:p>
            <a:r>
              <a:rPr lang="en-US" dirty="0"/>
              <a:t> </a:t>
            </a:r>
          </a:p>
          <a:p>
            <a:r>
              <a:rPr lang="en-US" sz="1400" b="1" dirty="0"/>
              <a:t>Provider forms</a:t>
            </a:r>
            <a:endParaRPr lang="en-US" sz="1400" dirty="0"/>
          </a:p>
          <a:p>
            <a:r>
              <a:rPr lang="en-US" sz="1400" u="sng" dirty="0">
                <a:hlinkClick r:id="rId7"/>
              </a:rPr>
              <a:t>https://www.aetna.com/health-care-professionals/health-care-professional-forms.html</a:t>
            </a:r>
            <a:endParaRPr lang="en-US" sz="1400" dirty="0"/>
          </a:p>
          <a:p>
            <a:r>
              <a:rPr lang="en-US" b="1" dirty="0"/>
              <a:t> </a:t>
            </a:r>
            <a:endParaRPr lang="en-US" dirty="0"/>
          </a:p>
        </p:txBody>
      </p:sp>
    </p:spTree>
    <p:extLst>
      <p:ext uri="{BB962C8B-B14F-4D97-AF65-F5344CB8AC3E}">
        <p14:creationId xmlns:p14="http://schemas.microsoft.com/office/powerpoint/2010/main" val="3049729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72322C-8B09-46ED-A7A6-D70C2D80D55F}"/>
              </a:ext>
            </a:extLst>
          </p:cNvPr>
          <p:cNvSpPr>
            <a:spLocks noGrp="1"/>
          </p:cNvSpPr>
          <p:nvPr>
            <p:ph type="title"/>
          </p:nvPr>
        </p:nvSpPr>
        <p:spPr/>
        <p:txBody>
          <a:bodyPr/>
          <a:lstStyle/>
          <a:p>
            <a:r>
              <a:rPr lang="en-US" dirty="0"/>
              <a:t>Resources for Behavioral Health Providers</a:t>
            </a:r>
          </a:p>
        </p:txBody>
      </p:sp>
      <p:sp>
        <p:nvSpPr>
          <p:cNvPr id="13" name="Text Placeholder 12">
            <a:extLst>
              <a:ext uri="{FF2B5EF4-FFF2-40B4-BE49-F238E27FC236}">
                <a16:creationId xmlns:a16="http://schemas.microsoft.com/office/drawing/2014/main" id="{841B9301-6D7D-4316-AE19-F4BABB61CC79}"/>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11" name="object 3">
            <a:extLst>
              <a:ext uri="{FF2B5EF4-FFF2-40B4-BE49-F238E27FC236}">
                <a16:creationId xmlns:a16="http://schemas.microsoft.com/office/drawing/2014/main" id="{70392964-D328-4D93-9FB3-5FBFAF559147}"/>
              </a:ext>
            </a:extLst>
          </p:cNvPr>
          <p:cNvSpPr txBox="1"/>
          <p:nvPr/>
        </p:nvSpPr>
        <p:spPr>
          <a:xfrm>
            <a:off x="375680" y="1326854"/>
            <a:ext cx="7873365" cy="3897862"/>
          </a:xfrm>
          <a:prstGeom prst="rect">
            <a:avLst/>
          </a:prstGeom>
        </p:spPr>
        <p:txBody>
          <a:bodyPr vert="horz" wrap="square" lIns="0" tIns="103505" rIns="0" bIns="0" rtlCol="0">
            <a:spAutoFit/>
          </a:bodyPr>
          <a:lstStyle/>
          <a:p>
            <a:r>
              <a:rPr lang="en-US" sz="1400" b="1" dirty="0"/>
              <a:t>For in-network providers only to update their Aetna information</a:t>
            </a:r>
            <a:endParaRPr lang="en-US" sz="1400" dirty="0"/>
          </a:p>
          <a:p>
            <a:r>
              <a:rPr lang="en-US" sz="1400" u="sng" dirty="0">
                <a:hlinkClick r:id="rId2"/>
              </a:rPr>
              <a:t>http://www.aetna.com/docfind/custom/provider/data_correction.html</a:t>
            </a:r>
            <a:endParaRPr lang="en-US" sz="1400" dirty="0"/>
          </a:p>
          <a:p>
            <a:r>
              <a:rPr lang="en-US" sz="1400" b="1" dirty="0"/>
              <a:t> </a:t>
            </a:r>
          </a:p>
          <a:p>
            <a:endParaRPr lang="en-US" sz="1400" dirty="0"/>
          </a:p>
          <a:p>
            <a:r>
              <a:rPr lang="en-US" sz="1400" b="1" dirty="0"/>
              <a:t>Webinars</a:t>
            </a:r>
            <a:endParaRPr lang="en-US" sz="1400" dirty="0"/>
          </a:p>
          <a:p>
            <a:r>
              <a:rPr lang="en-US" sz="1400" dirty="0"/>
              <a:t>Please register through our provider portal at Availity</a:t>
            </a:r>
          </a:p>
          <a:p>
            <a:r>
              <a:rPr lang="en-US" sz="1400" u="sng" dirty="0">
                <a:hlinkClick r:id="rId3"/>
              </a:rPr>
              <a:t>https://www.availity.com/aetnaproviders</a:t>
            </a:r>
            <a:endParaRPr lang="en-US" sz="1400" dirty="0"/>
          </a:p>
          <a:p>
            <a:r>
              <a:rPr lang="en-US" sz="1400" dirty="0"/>
              <a:t> </a:t>
            </a:r>
          </a:p>
          <a:p>
            <a:endParaRPr lang="en-US" sz="1400" b="1" dirty="0"/>
          </a:p>
          <a:p>
            <a:r>
              <a:rPr lang="en-US" sz="1400" b="1" dirty="0"/>
              <a:t>Behavioral Health Provider Manuals</a:t>
            </a:r>
            <a:endParaRPr lang="en-US" sz="1400" dirty="0"/>
          </a:p>
          <a:p>
            <a:r>
              <a:rPr lang="en-US" sz="1400" b="1" dirty="0"/>
              <a:t>FOR BEHAVIORAL HEALTH</a:t>
            </a:r>
            <a:endParaRPr lang="en-US" sz="1400" dirty="0"/>
          </a:p>
          <a:p>
            <a:r>
              <a:rPr lang="en-US" sz="1400" u="sng" dirty="0">
                <a:hlinkClick r:id="rId4"/>
              </a:rPr>
              <a:t>http://www.aetna.com/healthcare-professionals/documents-forms/bh-provider-manual.pdf</a:t>
            </a:r>
            <a:endParaRPr lang="en-US" sz="1400" dirty="0"/>
          </a:p>
          <a:p>
            <a:r>
              <a:rPr lang="en-US" sz="1400" b="1" dirty="0"/>
              <a:t> </a:t>
            </a:r>
            <a:endParaRPr lang="en-US" sz="1400" dirty="0"/>
          </a:p>
          <a:p>
            <a:r>
              <a:rPr lang="en-US" dirty="0"/>
              <a:t> </a:t>
            </a:r>
          </a:p>
          <a:p>
            <a:r>
              <a:rPr lang="en-US" dirty="0"/>
              <a:t> </a:t>
            </a:r>
          </a:p>
          <a:p>
            <a:pPr>
              <a:lnSpc>
                <a:spcPct val="100000"/>
              </a:lnSpc>
              <a:spcBef>
                <a:spcPts val="15"/>
              </a:spcBef>
            </a:pPr>
            <a:endParaRPr sz="1450" dirty="0">
              <a:cs typeface="Times New Roman"/>
            </a:endParaRPr>
          </a:p>
          <a:p>
            <a:pPr marL="74930">
              <a:lnSpc>
                <a:spcPct val="100000"/>
              </a:lnSpc>
            </a:pPr>
            <a:endParaRPr sz="1400" dirty="0">
              <a:cs typeface="Arial"/>
            </a:endParaRPr>
          </a:p>
        </p:txBody>
      </p:sp>
    </p:spTree>
    <p:extLst>
      <p:ext uri="{BB962C8B-B14F-4D97-AF65-F5344CB8AC3E}">
        <p14:creationId xmlns:p14="http://schemas.microsoft.com/office/powerpoint/2010/main" val="1272278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772322C-8B09-46ED-A7A6-D70C2D80D55F}"/>
              </a:ext>
            </a:extLst>
          </p:cNvPr>
          <p:cNvSpPr>
            <a:spLocks noGrp="1"/>
          </p:cNvSpPr>
          <p:nvPr>
            <p:ph type="title"/>
          </p:nvPr>
        </p:nvSpPr>
        <p:spPr/>
        <p:txBody>
          <a:bodyPr/>
          <a:lstStyle/>
          <a:p>
            <a:r>
              <a:rPr lang="en-US" dirty="0"/>
              <a:t>Resources for Behavioral Health Providers</a:t>
            </a:r>
          </a:p>
        </p:txBody>
      </p:sp>
      <p:sp>
        <p:nvSpPr>
          <p:cNvPr id="13" name="Text Placeholder 12">
            <a:extLst>
              <a:ext uri="{FF2B5EF4-FFF2-40B4-BE49-F238E27FC236}">
                <a16:creationId xmlns:a16="http://schemas.microsoft.com/office/drawing/2014/main" id="{841B9301-6D7D-4316-AE19-F4BABB61CC79}"/>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11" name="object 3">
            <a:extLst>
              <a:ext uri="{FF2B5EF4-FFF2-40B4-BE49-F238E27FC236}">
                <a16:creationId xmlns:a16="http://schemas.microsoft.com/office/drawing/2014/main" id="{70392964-D328-4D93-9FB3-5FBFAF559147}"/>
              </a:ext>
            </a:extLst>
          </p:cNvPr>
          <p:cNvSpPr txBox="1"/>
          <p:nvPr/>
        </p:nvSpPr>
        <p:spPr>
          <a:xfrm>
            <a:off x="375680" y="1119605"/>
            <a:ext cx="7873365" cy="5490606"/>
          </a:xfrm>
          <a:prstGeom prst="rect">
            <a:avLst/>
          </a:prstGeom>
        </p:spPr>
        <p:txBody>
          <a:bodyPr vert="horz" wrap="square" lIns="0" tIns="103505" rIns="0" bIns="0" rtlCol="0">
            <a:spAutoFit/>
          </a:bodyPr>
          <a:lstStyle/>
          <a:p>
            <a:r>
              <a:rPr lang="en-US" sz="1400" b="1" dirty="0">
                <a:solidFill>
                  <a:schemeClr val="accent1"/>
                </a:solidFill>
              </a:rPr>
              <a:t>Additional </a:t>
            </a:r>
            <a:r>
              <a:rPr lang="en-US" sz="1400" b="1" dirty="0">
                <a:solidFill>
                  <a:schemeClr val="accent2"/>
                </a:solidFill>
              </a:rPr>
              <a:t>Information</a:t>
            </a:r>
            <a:endParaRPr lang="en-US" sz="1400" dirty="0">
              <a:solidFill>
                <a:schemeClr val="accent2"/>
              </a:solidFill>
            </a:endParaRPr>
          </a:p>
          <a:p>
            <a:r>
              <a:rPr lang="en-US" sz="1400" b="1" dirty="0"/>
              <a:t> </a:t>
            </a:r>
            <a:endParaRPr lang="en-US" sz="1400" dirty="0"/>
          </a:p>
          <a:p>
            <a:r>
              <a:rPr lang="en-US" sz="1400" b="1" dirty="0"/>
              <a:t>Newsletters and news</a:t>
            </a:r>
            <a:endParaRPr lang="en-US" sz="1400" dirty="0"/>
          </a:p>
          <a:p>
            <a:r>
              <a:rPr lang="en-US" sz="1400" u="sng" dirty="0">
                <a:hlinkClick r:id="rId2"/>
              </a:rPr>
              <a:t>https://www.aetna.com/health-care-professionals/newsletters-news/provider-newsletters.html</a:t>
            </a:r>
            <a:endParaRPr lang="en-US" sz="1400" dirty="0"/>
          </a:p>
          <a:p>
            <a:endParaRPr lang="en-US" sz="1400" b="1" dirty="0"/>
          </a:p>
          <a:p>
            <a:r>
              <a:rPr lang="en-US" sz="1400" b="1" dirty="0"/>
              <a:t>Precertification lists</a:t>
            </a:r>
            <a:endParaRPr lang="en-US" sz="1400" dirty="0"/>
          </a:p>
          <a:p>
            <a:r>
              <a:rPr lang="en-US" sz="1400" u="sng" dirty="0">
                <a:hlinkClick r:id="rId3"/>
              </a:rPr>
              <a:t>https://www.aetna.com/health-care-professionals/precertification/precertification-lists.html</a:t>
            </a:r>
            <a:endParaRPr lang="en-US" sz="1400" dirty="0"/>
          </a:p>
          <a:p>
            <a:endParaRPr lang="en-US" sz="1400" b="1" dirty="0"/>
          </a:p>
          <a:p>
            <a:r>
              <a:rPr lang="en-US" sz="1400" b="1" dirty="0"/>
              <a:t>Behavioral health specific precertification list</a:t>
            </a:r>
            <a:endParaRPr lang="en-US" sz="1400" dirty="0"/>
          </a:p>
          <a:p>
            <a:r>
              <a:rPr lang="en-US" sz="1400" u="sng" dirty="0">
                <a:hlinkClick r:id="rId4"/>
              </a:rPr>
              <a:t>http://www.aetna.com/healthcare-professionals/assets/documents/bh_precert_list.pdf</a:t>
            </a:r>
            <a:endParaRPr lang="en-US" sz="1400" dirty="0"/>
          </a:p>
          <a:p>
            <a:endParaRPr lang="en-US" sz="1400" b="1" dirty="0"/>
          </a:p>
          <a:p>
            <a:r>
              <a:rPr lang="en-US" sz="1400" b="1" dirty="0"/>
              <a:t>Clinical policy bulletins</a:t>
            </a:r>
            <a:endParaRPr lang="en-US" sz="1400" dirty="0"/>
          </a:p>
          <a:p>
            <a:r>
              <a:rPr lang="en-US" sz="1400" u="sng" dirty="0">
                <a:hlinkClick r:id="rId5"/>
              </a:rPr>
              <a:t>https://www.aetna.com/health-care-professionals/clinical-policy-bulletins/medical-clinical-policy-bulletins.html#</a:t>
            </a:r>
            <a:endParaRPr lang="en-US" sz="1400" dirty="0"/>
          </a:p>
          <a:p>
            <a:endParaRPr lang="en-US" sz="1400" b="1" dirty="0"/>
          </a:p>
          <a:p>
            <a:r>
              <a:rPr lang="en-US" sz="1400" b="1" dirty="0"/>
              <a:t>LOCAT, ABA and ASAM guidelines</a:t>
            </a:r>
            <a:endParaRPr lang="en-US" sz="1400" dirty="0"/>
          </a:p>
          <a:p>
            <a:r>
              <a:rPr lang="en-US" sz="1400" u="sng" dirty="0">
                <a:hlinkClick r:id="rId6"/>
              </a:rPr>
              <a:t>https://www.aetna.com/health-care-professionals/patient-care-programs/locat-aba-guidelines.html</a:t>
            </a:r>
            <a:endParaRPr lang="en-US" sz="1400" dirty="0"/>
          </a:p>
          <a:p>
            <a:endParaRPr lang="en-US" sz="1400" b="1" dirty="0"/>
          </a:p>
          <a:p>
            <a:r>
              <a:rPr lang="en-US" sz="1400" b="1" dirty="0"/>
              <a:t>Patient care programs and quality assurance</a:t>
            </a:r>
            <a:endParaRPr lang="en-US" sz="1400" dirty="0"/>
          </a:p>
          <a:p>
            <a:r>
              <a:rPr lang="en-US" sz="1400" u="sng" dirty="0">
                <a:hlinkClick r:id="rId7"/>
              </a:rPr>
              <a:t>https://www.aetna.com/health-care-professionals/patient-care-programs.html</a:t>
            </a:r>
            <a:endParaRPr lang="en-US" sz="1400" dirty="0"/>
          </a:p>
          <a:p>
            <a:r>
              <a:rPr lang="en-US" sz="1400" dirty="0"/>
              <a:t> </a:t>
            </a:r>
          </a:p>
          <a:p>
            <a:r>
              <a:rPr lang="en-US" sz="1400" b="1" dirty="0"/>
              <a:t>***NOTE:  MOST AETNA LINKS CAN BE ACCESSED BY BOTH IN-NETWORK AND OUT-OF-NETWORK PROVIDERS</a:t>
            </a:r>
            <a:endParaRPr lang="en-US" sz="1400" dirty="0"/>
          </a:p>
          <a:p>
            <a:endParaRPr lang="en-US" sz="1400" dirty="0"/>
          </a:p>
        </p:txBody>
      </p:sp>
      <p:sp>
        <p:nvSpPr>
          <p:cNvPr id="2" name="Slide Number Placeholder 1">
            <a:extLst>
              <a:ext uri="{FF2B5EF4-FFF2-40B4-BE49-F238E27FC236}">
                <a16:creationId xmlns:a16="http://schemas.microsoft.com/office/drawing/2014/main" id="{DBDAD25D-1AB6-48EC-97FB-52CAA5C7856B}"/>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2144079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C1C7677-5862-4FB6-A845-4C8F9F600F25}"/>
              </a:ext>
            </a:extLst>
          </p:cNvPr>
          <p:cNvSpPr>
            <a:spLocks noGrp="1"/>
          </p:cNvSpPr>
          <p:nvPr>
            <p:ph type="title"/>
          </p:nvPr>
        </p:nvSpPr>
        <p:spPr/>
        <p:txBody>
          <a:bodyPr/>
          <a:lstStyle/>
          <a:p>
            <a:r>
              <a:rPr lang="en-US" dirty="0"/>
              <a:t>Q &amp; A</a:t>
            </a: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791949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C1C7677-5862-4FB6-A845-4C8F9F600F25}"/>
              </a:ext>
            </a:extLst>
          </p:cNvPr>
          <p:cNvSpPr>
            <a:spLocks noGrp="1"/>
          </p:cNvSpPr>
          <p:nvPr>
            <p:ph type="title"/>
          </p:nvPr>
        </p:nvSpPr>
        <p:spPr/>
        <p:txBody>
          <a:bodyPr/>
          <a:lstStyle/>
          <a:p>
            <a:r>
              <a:rPr lang="en-US" dirty="0"/>
              <a:t>Thank you</a:t>
            </a: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Tree>
    <p:extLst>
      <p:ext uri="{BB962C8B-B14F-4D97-AF65-F5344CB8AC3E}">
        <p14:creationId xmlns:p14="http://schemas.microsoft.com/office/powerpoint/2010/main" val="2163972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CFD3BD0-CA96-40CF-B16A-5D5FC6E8408F}"/>
              </a:ext>
            </a:extLst>
          </p:cNvPr>
          <p:cNvSpPr>
            <a:spLocks noGrp="1"/>
          </p:cNvSpPr>
          <p:nvPr>
            <p:ph sz="quarter" idx="10"/>
          </p:nvPr>
        </p:nvSpPr>
        <p:spPr/>
        <p:txBody>
          <a:bodyPr/>
          <a:lstStyle/>
          <a:p>
            <a:r>
              <a:rPr lang="en-US" b="1" dirty="0"/>
              <a:t>Behavioral Health for Children and Adolescents </a:t>
            </a:r>
          </a:p>
          <a:p>
            <a:pPr marL="171450" indent="-171450">
              <a:buFont typeface="Arial" panose="020B0604020202020204" pitchFamily="34" charset="0"/>
              <a:buChar char="•"/>
            </a:pPr>
            <a:r>
              <a:rPr lang="en-US" dirty="0"/>
              <a:t>Covered Services</a:t>
            </a:r>
          </a:p>
          <a:p>
            <a:pPr marL="171450" indent="-171450">
              <a:buFont typeface="Arial" panose="020B0604020202020204" pitchFamily="34" charset="0"/>
              <a:buChar char="•"/>
            </a:pPr>
            <a:r>
              <a:rPr lang="en-US" dirty="0"/>
              <a:t>Billing Codes and Authorization Requirements </a:t>
            </a:r>
          </a:p>
          <a:p>
            <a:pPr marL="171450" indent="-171450">
              <a:buFont typeface="Arial" panose="020B0604020202020204" pitchFamily="34" charset="0"/>
              <a:buChar char="•"/>
            </a:pPr>
            <a:r>
              <a:rPr lang="en-US" dirty="0"/>
              <a:t>Joining Our Network</a:t>
            </a:r>
          </a:p>
          <a:p>
            <a:pPr marL="171450" indent="-171450">
              <a:buFont typeface="Arial" panose="020B0604020202020204" pitchFamily="34" charset="0"/>
              <a:buChar char="•"/>
            </a:pPr>
            <a:r>
              <a:rPr lang="en-US" dirty="0"/>
              <a:t>Contacts for Questions </a:t>
            </a:r>
          </a:p>
          <a:p>
            <a:pPr marL="171450" indent="-171450">
              <a:buFont typeface="Arial" panose="020B0604020202020204" pitchFamily="34" charset="0"/>
              <a:buChar char="•"/>
            </a:pPr>
            <a:r>
              <a:rPr lang="en-US" dirty="0"/>
              <a:t>Resources for Providers</a:t>
            </a:r>
          </a:p>
          <a:p>
            <a:pPr marL="171450" indent="-171450">
              <a:buFont typeface="Arial" panose="020B0604020202020204" pitchFamily="34" charset="0"/>
              <a:buChar char="•"/>
            </a:pPr>
            <a:r>
              <a:rPr lang="en-US" dirty="0"/>
              <a:t>Q&amp;A </a:t>
            </a:r>
          </a:p>
        </p:txBody>
      </p:sp>
      <p:sp>
        <p:nvSpPr>
          <p:cNvPr id="3" name="Title 2">
            <a:extLst>
              <a:ext uri="{FF2B5EF4-FFF2-40B4-BE49-F238E27FC236}">
                <a16:creationId xmlns:a16="http://schemas.microsoft.com/office/drawing/2014/main" id="{283EA8AF-A6AE-43F7-B10B-C735B7FD337D}"/>
              </a:ext>
            </a:extLst>
          </p:cNvPr>
          <p:cNvSpPr>
            <a:spLocks noGrp="1"/>
          </p:cNvSpPr>
          <p:nvPr>
            <p:ph type="title"/>
          </p:nvPr>
        </p:nvSpPr>
        <p:spPr/>
        <p:txBody>
          <a:bodyPr/>
          <a:lstStyle/>
          <a:p>
            <a:r>
              <a:rPr lang="en-US" dirty="0"/>
              <a:t>Training refresher topics</a:t>
            </a:r>
          </a:p>
        </p:txBody>
      </p:sp>
      <p:sp>
        <p:nvSpPr>
          <p:cNvPr id="4" name="Slide Number Placeholder 3">
            <a:extLst>
              <a:ext uri="{FF2B5EF4-FFF2-40B4-BE49-F238E27FC236}">
                <a16:creationId xmlns:a16="http://schemas.microsoft.com/office/drawing/2014/main" id="{DC0AA05C-71F9-46D7-96F4-2C53A884838E}"/>
              </a:ext>
            </a:extLst>
          </p:cNvPr>
          <p:cNvSpPr>
            <a:spLocks noGrp="1"/>
          </p:cNvSpPr>
          <p:nvPr>
            <p:ph type="sldNum" sz="quarter" idx="4"/>
          </p:nvPr>
        </p:nvSpPr>
        <p:spPr/>
        <p:txBody>
          <a:bodyPr/>
          <a:lstStyle/>
          <a:p>
            <a:pPr lvl="0"/>
            <a:fld id="{85FEB39F-CB67-4046-93A4-09925F2E0135}" type="slidenum">
              <a:rPr lang="en-US" noProof="0" smtClean="0"/>
              <a:pPr lvl="0"/>
              <a:t>2</a:t>
            </a:fld>
            <a:endParaRPr lang="en-US" noProof="0"/>
          </a:p>
        </p:txBody>
      </p:sp>
    </p:spTree>
    <p:extLst>
      <p:ext uri="{BB962C8B-B14F-4D97-AF65-F5344CB8AC3E}">
        <p14:creationId xmlns:p14="http://schemas.microsoft.com/office/powerpoint/2010/main" val="19871840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79" y="1326546"/>
            <a:ext cx="8231989" cy="5078313"/>
          </a:xfrm>
          <a:prstGeom prst="rect">
            <a:avLst/>
          </a:prstGeom>
          <a:noFill/>
        </p:spPr>
        <p:txBody>
          <a:bodyPr wrap="square" lIns="0" tIns="0" rIns="0" bIns="0" rtlCol="0">
            <a:spAutoFit/>
          </a:bodyPr>
          <a:lstStyle/>
          <a:p>
            <a:r>
              <a:rPr lang="en-US" sz="1400" b="1" dirty="0">
                <a:solidFill>
                  <a:srgbClr val="212529"/>
                </a:solidFill>
                <a:latin typeface="Open Sans" panose="020B0606030504020204" pitchFamily="34" charset="0"/>
              </a:rPr>
              <a:t>New Effective 1-1-2021</a:t>
            </a:r>
          </a:p>
          <a:p>
            <a:endParaRPr lang="en-US" sz="1400" b="1" dirty="0">
              <a:solidFill>
                <a:srgbClr val="212529"/>
              </a:solidFill>
              <a:latin typeface="Open Sans" panose="020B0606030504020204" pitchFamily="34" charset="0"/>
            </a:endParaRPr>
          </a:p>
          <a:p>
            <a:pPr lvl="0"/>
            <a:r>
              <a:rPr lang="en-US" sz="1200" b="1" dirty="0"/>
              <a:t>Family Support and Training.</a:t>
            </a:r>
            <a:r>
              <a:rPr lang="en-US" sz="1200" dirty="0"/>
              <a:t> Medically necessary services provided to a parent or other caregiver of a child to improve the capacity of the parent or caregiver to ameliorate or resolve the child’s emotional or behavioral needs. </a:t>
            </a:r>
          </a:p>
          <a:p>
            <a:pPr lvl="0"/>
            <a:endParaRPr lang="en-US" sz="1200" dirty="0"/>
          </a:p>
          <a:p>
            <a:pPr marL="171450" lvl="0" indent="-171450">
              <a:buFont typeface="Arial" panose="020B0604020202020204" pitchFamily="34" charset="0"/>
              <a:buChar char="•"/>
            </a:pPr>
            <a:r>
              <a:rPr lang="en-US" sz="1200" dirty="0"/>
              <a:t>The service must be provided where the child resides, including in the child’s home, a foster home, a therapeutic foster home, or another community setting.</a:t>
            </a:r>
          </a:p>
          <a:p>
            <a:pPr marL="171450" lvl="0" indent="-171450">
              <a:buFont typeface="Arial" panose="020B0604020202020204" pitchFamily="34" charset="0"/>
              <a:buChar char="•"/>
            </a:pPr>
            <a:r>
              <a:rPr lang="en-US" sz="1200" dirty="0"/>
              <a:t>Family support and training addresses one or more goals on the youth’s behavioral health treatment plan and may include educating parents/caregivers about the youth’s behavioral health needs and resiliency factors, teaching parents/caregivers how to navigate services on behalf of the child and how to identify formal and informal services and supports in their communities, including parent support and self-help groups.</a:t>
            </a:r>
          </a:p>
          <a:p>
            <a:pPr marL="171450" lvl="0" indent="-171450">
              <a:buFont typeface="Arial" panose="020B0604020202020204" pitchFamily="34" charset="0"/>
              <a:buChar char="•"/>
            </a:pPr>
            <a:endParaRPr lang="en-US" sz="1200" dirty="0"/>
          </a:p>
          <a:p>
            <a:pPr lvl="0"/>
            <a:r>
              <a:rPr lang="en-US" sz="1200" b="1" dirty="0"/>
              <a:t>Therapeutic Mentoring Services.</a:t>
            </a:r>
            <a:r>
              <a:rPr lang="en-US" sz="1200" dirty="0"/>
              <a:t> Medically necessary services provided to a child, designed to support age-appropriate social functioning or to ameliorate deficits in the child’s age-appropriate social functioning resulting from a DSM diagnosis.</a:t>
            </a:r>
          </a:p>
          <a:p>
            <a:pPr lvl="0"/>
            <a:endParaRPr lang="en-US" sz="1200" dirty="0"/>
          </a:p>
          <a:p>
            <a:pPr marL="171450" lvl="0" indent="-171450">
              <a:buFont typeface="Arial" panose="020B0604020202020204" pitchFamily="34" charset="0"/>
              <a:buChar char="•"/>
            </a:pPr>
            <a:r>
              <a:rPr lang="en-US" sz="1200" dirty="0"/>
              <a:t>The services may include supporting, coaching, and training the child in age- appropriate behaviors, interpersonal communication, problem solving, conflict resolution, and relating appropriately to other children and adolescents and to adults.</a:t>
            </a:r>
          </a:p>
          <a:p>
            <a:pPr marL="171450" lvl="0" indent="-171450">
              <a:buFont typeface="Arial" panose="020B0604020202020204" pitchFamily="34" charset="0"/>
              <a:buChar char="•"/>
            </a:pPr>
            <a:r>
              <a:rPr lang="en-US" sz="1200" dirty="0"/>
              <a:t>The services must be provided, when indicated, where the child resides including in the child’s home, a foster home, a therapeutic foster home, or another community setting.</a:t>
            </a:r>
          </a:p>
          <a:p>
            <a:pPr marL="171450" lvl="0" indent="-171450">
              <a:buFont typeface="Arial" panose="020B0604020202020204" pitchFamily="34" charset="0"/>
              <a:buChar char="•"/>
            </a:pPr>
            <a:r>
              <a:rPr lang="en-US" sz="1200" dirty="0"/>
              <a:t>Therapeutic mentoring is a skill building service addressing one or more goals of the youth’s behavioral health treatment plan.</a:t>
            </a:r>
          </a:p>
          <a:p>
            <a:pPr marL="171450" lvl="0" indent="-171450">
              <a:buFont typeface="Arial" panose="020B0604020202020204" pitchFamily="34" charset="0"/>
              <a:buChar char="•"/>
            </a:pPr>
            <a:r>
              <a:rPr lang="en-US" sz="1200" dirty="0"/>
              <a:t>It may also be delivered in the community, to allow the youth to practice desired skills in appropriate settings.</a:t>
            </a:r>
          </a:p>
          <a:p>
            <a:endParaRPr lang="en-US" sz="1400" b="1" dirty="0">
              <a:solidFill>
                <a:srgbClr val="212529"/>
              </a:solidFill>
              <a:latin typeface="Open Sans" panose="020B0606030504020204" pitchFamily="34" charset="0"/>
            </a:endParaRPr>
          </a:p>
          <a:p>
            <a:endParaRPr lang="en-US" sz="1200" b="1" dirty="0">
              <a:solidFill>
                <a:srgbClr val="212529"/>
              </a:solidFill>
              <a:latin typeface="Open Sans" panose="020B0606030504020204" pitchFamily="34" charset="0"/>
            </a:endParaRPr>
          </a:p>
          <a:p>
            <a:endParaRPr lang="en-US" sz="1200" dirty="0">
              <a:solidFill>
                <a:srgbClr val="212529"/>
              </a:solidFill>
              <a:latin typeface="Open Sans" panose="020B0606030504020204" pitchFamily="34" charset="0"/>
            </a:endParaRPr>
          </a:p>
        </p:txBody>
      </p:sp>
    </p:spTree>
    <p:extLst>
      <p:ext uri="{BB962C8B-B14F-4D97-AF65-F5344CB8AC3E}">
        <p14:creationId xmlns:p14="http://schemas.microsoft.com/office/powerpoint/2010/main" val="319664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79" y="1326546"/>
            <a:ext cx="8231989" cy="3785652"/>
          </a:xfrm>
          <a:prstGeom prst="rect">
            <a:avLst/>
          </a:prstGeom>
          <a:noFill/>
        </p:spPr>
        <p:txBody>
          <a:bodyPr wrap="square" lIns="0" tIns="0" rIns="0" bIns="0" rtlCol="0">
            <a:spAutoFit/>
          </a:bodyPr>
          <a:lstStyle/>
          <a:p>
            <a:r>
              <a:rPr lang="en-US" sz="1400" b="1" dirty="0">
                <a:solidFill>
                  <a:srgbClr val="212529"/>
                </a:solidFill>
                <a:latin typeface="Open Sans" panose="020B0606030504020204" pitchFamily="34" charset="0"/>
              </a:rPr>
              <a:t>Intermediate care and outpatient services </a:t>
            </a:r>
            <a:r>
              <a:rPr lang="en-US" sz="1400" dirty="0">
                <a:solidFill>
                  <a:srgbClr val="212529"/>
                </a:solidFill>
                <a:latin typeface="Open Sans" panose="020B0606030504020204" pitchFamily="34" charset="0"/>
              </a:rPr>
              <a:t>must include, but are not limited to, the following services</a:t>
            </a:r>
            <a:endParaRPr lang="en-US" sz="1200" dirty="0">
              <a:solidFill>
                <a:srgbClr val="212529"/>
              </a:solidFill>
              <a:latin typeface="Open Sans" panose="020B0606030504020204" pitchFamily="34" charset="0"/>
            </a:endParaRPr>
          </a:p>
          <a:p>
            <a:endParaRPr lang="en-US" sz="1200" dirty="0">
              <a:solidFill>
                <a:srgbClr val="212529"/>
              </a:solidFill>
              <a:latin typeface="Open Sans" panose="020B0606030504020204" pitchFamily="34" charset="0"/>
            </a:endParaRPr>
          </a:p>
          <a:p>
            <a:r>
              <a:rPr lang="en-US" sz="1400" b="1" dirty="0">
                <a:solidFill>
                  <a:srgbClr val="212529"/>
                </a:solidFill>
                <a:latin typeface="Open Sans" panose="020B0606030504020204" pitchFamily="34" charset="0"/>
              </a:rPr>
              <a:t>In-Home Behavioral Services</a:t>
            </a:r>
            <a:endParaRPr lang="en-US" sz="1400" dirty="0">
              <a:solidFill>
                <a:srgbClr val="212529"/>
              </a:solidFill>
              <a:latin typeface="Open Sans" panose="020B0606030504020204" pitchFamily="34" charset="0"/>
            </a:endParaRPr>
          </a:p>
          <a:p>
            <a:r>
              <a:rPr lang="en-US" sz="1200" dirty="0">
                <a:solidFill>
                  <a:srgbClr val="212529"/>
                </a:solidFill>
                <a:latin typeface="Open Sans" panose="020B0606030504020204" pitchFamily="34" charset="0"/>
              </a:rPr>
              <a:t>A </a:t>
            </a:r>
            <a:r>
              <a:rPr lang="en-US" sz="1200" u="sng" dirty="0">
                <a:solidFill>
                  <a:srgbClr val="212529"/>
                </a:solidFill>
                <a:latin typeface="Open Sans" panose="020B0606030504020204" pitchFamily="34" charset="0"/>
              </a:rPr>
              <a:t>combination of medically necessary behavior management therapy and behavior management monitoring</a:t>
            </a:r>
            <a:r>
              <a:rPr lang="en-US" sz="1200" dirty="0">
                <a:solidFill>
                  <a:srgbClr val="212529"/>
                </a:solidFill>
                <a:latin typeface="Open Sans" panose="020B0606030504020204" pitchFamily="34" charset="0"/>
              </a:rPr>
              <a:t>. The in-home behavioral services must be available, when indicated, where the child resides, including in the child’s home, a foster home, a therapeutic foster home or another community setting. </a:t>
            </a:r>
          </a:p>
          <a:p>
            <a:endParaRPr lang="en-US" sz="1200" dirty="0">
              <a:solidFill>
                <a:srgbClr val="212529"/>
              </a:solidFill>
              <a:latin typeface="Open Sans" panose="020B0606030504020204" pitchFamily="34" charset="0"/>
            </a:endParaRPr>
          </a:p>
          <a:p>
            <a:r>
              <a:rPr lang="en-US" sz="1200" dirty="0">
                <a:solidFill>
                  <a:srgbClr val="212529"/>
                </a:solidFill>
                <a:latin typeface="Open Sans" panose="020B0606030504020204" pitchFamily="34" charset="0"/>
              </a:rPr>
              <a:t>In-home behavioral services include:</a:t>
            </a:r>
          </a:p>
          <a:p>
            <a:pPr marL="285750" indent="-285750">
              <a:buFont typeface="Arial" panose="020B0604020202020204" pitchFamily="34" charset="0"/>
              <a:buChar char="•"/>
            </a:pPr>
            <a:r>
              <a:rPr lang="en-US" sz="1200" b="1" dirty="0">
                <a:solidFill>
                  <a:srgbClr val="212529"/>
                </a:solidFill>
                <a:latin typeface="Open Sans" panose="020B0606030504020204" pitchFamily="34" charset="0"/>
              </a:rPr>
              <a:t>Behavior Management Monitoring – </a:t>
            </a:r>
            <a:r>
              <a:rPr lang="en-US" sz="1200" dirty="0">
                <a:solidFill>
                  <a:srgbClr val="212529"/>
                </a:solidFill>
                <a:latin typeface="Open Sans" panose="020B0606030504020204" pitchFamily="34" charset="0"/>
              </a:rPr>
              <a:t>of a child’s behavior, the implementation of a behavior plan and reinforcing implementation of a behavior plan by the child’s parent or other caregiver</a:t>
            </a:r>
          </a:p>
          <a:p>
            <a:pPr marL="285750" indent="-285750">
              <a:buFont typeface="Arial" panose="020B0604020202020204" pitchFamily="34" charset="0"/>
              <a:buChar char="•"/>
            </a:pPr>
            <a:endParaRPr lang="en-US" sz="1200" dirty="0">
              <a:solidFill>
                <a:srgbClr val="212529"/>
              </a:solidFill>
              <a:latin typeface="Open Sans" panose="020B0606030504020204" pitchFamily="34" charset="0"/>
            </a:endParaRPr>
          </a:p>
          <a:p>
            <a:pPr marL="285750" indent="-285750">
              <a:buFont typeface="Arial" panose="020B0604020202020204" pitchFamily="34" charset="0"/>
              <a:buChar char="•"/>
            </a:pPr>
            <a:r>
              <a:rPr lang="en-US" sz="1200" b="1" dirty="0">
                <a:solidFill>
                  <a:srgbClr val="212529"/>
                </a:solidFill>
                <a:latin typeface="Open Sans" panose="020B0606030504020204" pitchFamily="34" charset="0"/>
              </a:rPr>
              <a:t>Behavior Management Therapy –</a:t>
            </a:r>
            <a:r>
              <a:rPr lang="en-US" sz="1200" dirty="0">
                <a:solidFill>
                  <a:srgbClr val="212529"/>
                </a:solidFill>
                <a:latin typeface="Open Sans" panose="020B0606030504020204" pitchFamily="34" charset="0"/>
              </a:rPr>
              <a:t> that addresses challenging behaviors that interfere with a child’s successful functioning.</a:t>
            </a:r>
          </a:p>
          <a:p>
            <a:pPr lvl="1" indent="-168275">
              <a:buFont typeface="Arial" panose="020B0604020202020204" pitchFamily="34" charset="0"/>
              <a:buChar char="•"/>
            </a:pPr>
            <a:r>
              <a:rPr lang="en-US" sz="1200" dirty="0">
                <a:solidFill>
                  <a:srgbClr val="212529"/>
                </a:solidFill>
                <a:latin typeface="Open Sans" panose="020B0606030504020204" pitchFamily="34" charset="0"/>
              </a:rPr>
              <a:t>Must include:</a:t>
            </a:r>
          </a:p>
          <a:p>
            <a:pPr marL="685800" lvl="3" indent="-228600">
              <a:buFont typeface="Arial" panose="020B0604020202020204" pitchFamily="34" charset="0"/>
              <a:buChar char="•"/>
            </a:pPr>
            <a:r>
              <a:rPr lang="en-US" sz="1200" dirty="0">
                <a:solidFill>
                  <a:srgbClr val="212529"/>
                </a:solidFill>
                <a:latin typeface="Open Sans" panose="020B0606030504020204" pitchFamily="34" charset="0"/>
              </a:rPr>
              <a:t>A functional behavioral assessment and observation of the youth in the home and/or community setting </a:t>
            </a:r>
          </a:p>
          <a:p>
            <a:pPr marL="685800" lvl="3" indent="-228600">
              <a:buFont typeface="Arial" panose="020B0604020202020204" pitchFamily="34" charset="0"/>
              <a:buChar char="•"/>
            </a:pPr>
            <a:r>
              <a:rPr lang="en-US" sz="1200" dirty="0">
                <a:solidFill>
                  <a:srgbClr val="212529"/>
                </a:solidFill>
                <a:latin typeface="Open Sans" panose="020B0606030504020204" pitchFamily="34" charset="0"/>
              </a:rPr>
              <a:t>Development of a behavior plan and supervision and </a:t>
            </a:r>
          </a:p>
          <a:p>
            <a:pPr marL="685800" lvl="3" indent="-228600">
              <a:buFont typeface="Arial" panose="020B0604020202020204" pitchFamily="34" charset="0"/>
              <a:buChar char="•"/>
            </a:pPr>
            <a:r>
              <a:rPr lang="en-US" sz="1200" dirty="0">
                <a:solidFill>
                  <a:srgbClr val="212529"/>
                </a:solidFill>
                <a:latin typeface="Open Sans" panose="020B0606030504020204" pitchFamily="34" charset="0"/>
              </a:rPr>
              <a:t>Coordination of interventions to address specific behavioral objectives or performance, including the development of a crisis-response strategy</a:t>
            </a:r>
          </a:p>
          <a:p>
            <a:pPr lvl="1" indent="-168275">
              <a:buFont typeface="Arial" panose="020B0604020202020204" pitchFamily="34" charset="0"/>
              <a:buChar char="•"/>
            </a:pPr>
            <a:r>
              <a:rPr lang="en-US" sz="1200" dirty="0">
                <a:solidFill>
                  <a:srgbClr val="212529"/>
                </a:solidFill>
                <a:latin typeface="Open Sans" panose="020B0606030504020204" pitchFamily="34" charset="0"/>
              </a:rPr>
              <a:t>Behavior management therapy may include short-term counseling and assistance.</a:t>
            </a:r>
          </a:p>
        </p:txBody>
      </p:sp>
    </p:spTree>
    <p:extLst>
      <p:ext uri="{BB962C8B-B14F-4D97-AF65-F5344CB8AC3E}">
        <p14:creationId xmlns:p14="http://schemas.microsoft.com/office/powerpoint/2010/main" val="1579184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80" y="1364881"/>
            <a:ext cx="8111673" cy="3539430"/>
          </a:xfrm>
          <a:prstGeom prst="rect">
            <a:avLst/>
          </a:prstGeom>
          <a:noFill/>
        </p:spPr>
        <p:txBody>
          <a:bodyPr wrap="square" lIns="0" tIns="0" rIns="0" bIns="0" rtlCol="0">
            <a:spAutoFit/>
          </a:bodyPr>
          <a:lstStyle/>
          <a:p>
            <a:r>
              <a:rPr lang="en-US" sz="1400" b="1" dirty="0">
                <a:solidFill>
                  <a:srgbClr val="212529"/>
                </a:solidFill>
                <a:latin typeface="Open Sans" panose="020B0606030504020204" pitchFamily="34" charset="0"/>
              </a:rPr>
              <a:t>In-Home Therapy</a:t>
            </a:r>
          </a:p>
          <a:p>
            <a:r>
              <a:rPr lang="en-US" sz="1200" u="sng" dirty="0">
                <a:solidFill>
                  <a:srgbClr val="212529"/>
                </a:solidFill>
                <a:latin typeface="Open Sans" panose="020B0606030504020204" pitchFamily="34" charset="0"/>
              </a:rPr>
              <a:t>Medically necessary therapeutic clinical intervention or ongoing training, as well as therapeutic support.</a:t>
            </a:r>
            <a:r>
              <a:rPr lang="en-US" sz="1200" dirty="0">
                <a:solidFill>
                  <a:srgbClr val="212529"/>
                </a:solidFill>
                <a:latin typeface="Open Sans" panose="020B0606030504020204" pitchFamily="34" charset="0"/>
              </a:rPr>
              <a:t> The intervention or support must be provided where the child resides, including in the child’s home, a foster home, a therapeutic foster home or another community setting. Where any carrier’s Family Stabilization Treatment (FST) service is substantially similar to in-home therapy, it may be considered to meet this Notice’s requirements.</a:t>
            </a:r>
          </a:p>
          <a:p>
            <a:endParaRPr lang="en-US" sz="1200" dirty="0">
              <a:solidFill>
                <a:srgbClr val="212529"/>
              </a:solidFill>
              <a:latin typeface="Open Sans" panose="020B0606030504020204" pitchFamily="34" charset="0"/>
            </a:endParaRPr>
          </a:p>
          <a:p>
            <a:pPr marL="285750" indent="-285750">
              <a:buFont typeface="Arial" panose="020B0604020202020204" pitchFamily="34" charset="0"/>
              <a:buChar char="•"/>
            </a:pPr>
            <a:r>
              <a:rPr lang="en-US" sz="1200" b="1" dirty="0">
                <a:solidFill>
                  <a:srgbClr val="212529"/>
                </a:solidFill>
                <a:latin typeface="Open Sans" panose="020B0606030504020204" pitchFamily="34" charset="0"/>
              </a:rPr>
              <a:t>Therapeutic Clinical Intervention</a:t>
            </a:r>
            <a:r>
              <a:rPr lang="en-US" sz="1200" dirty="0">
                <a:solidFill>
                  <a:srgbClr val="212529"/>
                </a:solidFill>
                <a:latin typeface="Open Sans" panose="020B0606030504020204" pitchFamily="34" charset="0"/>
              </a:rPr>
              <a:t> – must include:</a:t>
            </a:r>
          </a:p>
          <a:p>
            <a:pPr lvl="1" indent="-168275">
              <a:buFont typeface="Arial" panose="020B0604020202020204" pitchFamily="34" charset="0"/>
              <a:buChar char="•"/>
            </a:pPr>
            <a:r>
              <a:rPr lang="en-US" sz="1200" dirty="0">
                <a:solidFill>
                  <a:srgbClr val="212529"/>
                </a:solidFill>
                <a:latin typeface="Open Sans" panose="020B0606030504020204" pitchFamily="34" charset="0"/>
              </a:rPr>
              <a:t>A structured and consistent therapeutic relationship between a licensed clinician and a child and the child’s family to treat the child’s mental health needs, including improvement of the family’s ability to provide effective support for the child and promotion of healthy functioning of the child within the family</a:t>
            </a:r>
          </a:p>
          <a:p>
            <a:pPr lvl="1" indent="-168275">
              <a:buFont typeface="Arial" panose="020B0604020202020204" pitchFamily="34" charset="0"/>
              <a:buChar char="•"/>
            </a:pPr>
            <a:r>
              <a:rPr lang="en-US" sz="1200" dirty="0">
                <a:solidFill>
                  <a:srgbClr val="212529"/>
                </a:solidFill>
                <a:latin typeface="Open Sans" panose="020B0606030504020204" pitchFamily="34" charset="0"/>
              </a:rPr>
              <a:t>The development of a treatment plan and</a:t>
            </a:r>
          </a:p>
          <a:p>
            <a:pPr lvl="1" indent="-168275">
              <a:buFont typeface="Arial" panose="020B0604020202020204" pitchFamily="34" charset="0"/>
              <a:buChar char="•"/>
            </a:pPr>
            <a:r>
              <a:rPr lang="en-US" sz="1200" dirty="0">
                <a:solidFill>
                  <a:srgbClr val="212529"/>
                </a:solidFill>
                <a:latin typeface="Open Sans" panose="020B0606030504020204" pitchFamily="34" charset="0"/>
              </a:rPr>
              <a:t>The use of established psychotherapeutic techniques, working with the family or a subset of the family to enhance problem solving, limit setting, communication, emotional support or other family or individual functions.</a:t>
            </a:r>
          </a:p>
          <a:p>
            <a:pPr marL="285750" indent="-285750">
              <a:buFont typeface="Arial" panose="020B0604020202020204" pitchFamily="34" charset="0"/>
              <a:buChar char="•"/>
            </a:pPr>
            <a:endParaRPr lang="en-US" sz="1200" b="1" dirty="0">
              <a:solidFill>
                <a:srgbClr val="212529"/>
              </a:solidFill>
              <a:latin typeface="Open Sans" panose="020B0606030504020204" pitchFamily="34" charset="0"/>
            </a:endParaRPr>
          </a:p>
          <a:p>
            <a:pPr marL="285750" indent="-285750">
              <a:buFont typeface="Arial" panose="020B0604020202020204" pitchFamily="34" charset="0"/>
              <a:buChar char="•"/>
            </a:pPr>
            <a:r>
              <a:rPr lang="en-US" sz="1200" b="1" dirty="0">
                <a:solidFill>
                  <a:srgbClr val="212529"/>
                </a:solidFill>
                <a:latin typeface="Open Sans" panose="020B0606030504020204" pitchFamily="34" charset="0"/>
              </a:rPr>
              <a:t>Ongoing Therapeutic Training and Support – </a:t>
            </a:r>
            <a:r>
              <a:rPr lang="en-US" sz="1200" dirty="0">
                <a:solidFill>
                  <a:srgbClr val="212529"/>
                </a:solidFill>
                <a:latin typeface="Open Sans" panose="020B0606030504020204" pitchFamily="34" charset="0"/>
              </a:rPr>
              <a:t>services that support implementation of a treatment plan pursuant to a therapeutic clinical intervention that must include, but not be limited to, teaching the child to understand, direct, interpret, manage and control feelings and emotional responses to situations and assisting the family in supporting the child and addressing the child’s emotional and health needs.</a:t>
            </a:r>
          </a:p>
          <a:p>
            <a:pPr marL="1143000" lvl="2" indent="-228600">
              <a:buFont typeface="Arial" panose="020B0604020202020204" pitchFamily="34" charset="0"/>
              <a:buChar char="•"/>
            </a:pPr>
            <a:endParaRPr lang="en-US" sz="1200" dirty="0">
              <a:solidFill>
                <a:srgbClr val="212529"/>
              </a:solidFill>
              <a:latin typeface="Open Sans" panose="020B0606030504020204" pitchFamily="34" charset="0"/>
            </a:endParaRPr>
          </a:p>
        </p:txBody>
      </p:sp>
    </p:spTree>
    <p:extLst>
      <p:ext uri="{BB962C8B-B14F-4D97-AF65-F5344CB8AC3E}">
        <p14:creationId xmlns:p14="http://schemas.microsoft.com/office/powerpoint/2010/main" val="33251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79" y="1378072"/>
            <a:ext cx="8231989" cy="3939540"/>
          </a:xfrm>
          <a:prstGeom prst="rect">
            <a:avLst/>
          </a:prstGeom>
          <a:noFill/>
        </p:spPr>
        <p:txBody>
          <a:bodyPr wrap="square" lIns="0" tIns="0" rIns="0" bIns="0" rtlCol="0">
            <a:spAutoFit/>
          </a:bodyPr>
          <a:lstStyle/>
          <a:p>
            <a:r>
              <a:rPr lang="en-US" sz="1400" b="1" dirty="0">
                <a:solidFill>
                  <a:srgbClr val="414141"/>
                </a:solidFill>
                <a:latin typeface="+mj-lt"/>
              </a:rPr>
              <a:t>Mobile Crisis Intervention</a:t>
            </a:r>
          </a:p>
          <a:p>
            <a:r>
              <a:rPr lang="en-US" sz="1200" u="sng" dirty="0">
                <a:solidFill>
                  <a:srgbClr val="414141"/>
                </a:solidFill>
                <a:latin typeface="+mj-lt"/>
              </a:rPr>
              <a:t>A short-term, mobile, on-site, face-to-face therapeutic response service that is available 24 hours a day, 7 days a week</a:t>
            </a:r>
            <a:r>
              <a:rPr lang="en-US" sz="1200" dirty="0">
                <a:solidFill>
                  <a:srgbClr val="414141"/>
                </a:solidFill>
                <a:latin typeface="+mj-lt"/>
              </a:rPr>
              <a:t> to a child experiencing a behavioral health crisis. Mobile crisis intervention is used to identify, assess, treat and stabilize a situation, to reduce the immediate risk of danger to the child or others and to make referrals and linkages to all medically necessary behavioral health services and supports and the appropriate level of care.</a:t>
            </a:r>
          </a:p>
          <a:p>
            <a:pPr marL="285750" indent="-285750">
              <a:buFont typeface="Arial" panose="020B0604020202020204" pitchFamily="34" charset="0"/>
              <a:buChar char="•"/>
            </a:pPr>
            <a:r>
              <a:rPr lang="en-US" sz="1200" dirty="0">
                <a:solidFill>
                  <a:srgbClr val="414141"/>
                </a:solidFill>
                <a:latin typeface="+mj-lt"/>
              </a:rPr>
              <a:t>The intervention must be consistent with the child’s risk management or safety plan, if any.</a:t>
            </a:r>
          </a:p>
          <a:p>
            <a:pPr marL="285750" indent="-285750">
              <a:buFont typeface="Arial" panose="020B0604020202020204" pitchFamily="34" charset="0"/>
              <a:buChar char="•"/>
            </a:pPr>
            <a:r>
              <a:rPr lang="en-US" sz="1200" dirty="0">
                <a:solidFill>
                  <a:srgbClr val="414141"/>
                </a:solidFill>
                <a:latin typeface="+mj-lt"/>
              </a:rPr>
              <a:t>Mobile crisis intervention includes a crisis assessment and crisis planning, which may result in the development or update of a crisis safety plan.</a:t>
            </a:r>
          </a:p>
          <a:p>
            <a:endParaRPr lang="en-US" sz="1200" b="1" dirty="0">
              <a:solidFill>
                <a:srgbClr val="414141"/>
              </a:solidFill>
              <a:latin typeface="+mj-lt"/>
            </a:endParaRPr>
          </a:p>
          <a:p>
            <a:r>
              <a:rPr lang="en-US" sz="1400" b="1" dirty="0">
                <a:solidFill>
                  <a:srgbClr val="414141"/>
                </a:solidFill>
                <a:latin typeface="+mj-lt"/>
              </a:rPr>
              <a:t>Intensive Care Coordination (ICC)</a:t>
            </a:r>
          </a:p>
          <a:p>
            <a:r>
              <a:rPr lang="en-US" sz="1200" dirty="0">
                <a:solidFill>
                  <a:srgbClr val="414141"/>
                </a:solidFill>
                <a:latin typeface="+mj-lt"/>
              </a:rPr>
              <a:t>A </a:t>
            </a:r>
            <a:r>
              <a:rPr lang="en-US" sz="1200" u="sng" dirty="0">
                <a:solidFill>
                  <a:srgbClr val="414141"/>
                </a:solidFill>
                <a:latin typeface="+mj-lt"/>
              </a:rPr>
              <a:t>collaborative service that provides targeted case management services to children and adolescents with a serious emotional disturbance</a:t>
            </a:r>
            <a:r>
              <a:rPr lang="en-US" sz="1200" dirty="0">
                <a:solidFill>
                  <a:srgbClr val="414141"/>
                </a:solidFill>
                <a:latin typeface="+mj-lt"/>
              </a:rPr>
              <a:t>, including individuals with co-occurring conditions, in order to meet the comprehensive medical, behavioral health and psychosocial needs of an individual and the individual’s family, while promoting quality, cost-effective outcomes.</a:t>
            </a:r>
          </a:p>
          <a:p>
            <a:pPr marL="285750" indent="-285750">
              <a:buFont typeface="Arial" panose="020B0604020202020204" pitchFamily="34" charset="0"/>
              <a:buChar char="•"/>
            </a:pPr>
            <a:r>
              <a:rPr lang="en-US" sz="1200" dirty="0">
                <a:solidFill>
                  <a:srgbClr val="414141"/>
                </a:solidFill>
                <a:latin typeface="+mj-lt"/>
              </a:rPr>
              <a:t>This service includes an assessment, the development of an individualized care plan, referrals to appropriate levels of care, monitoring of goals and coordinating with other services and social supports and with state agencies, as indicated.</a:t>
            </a:r>
          </a:p>
          <a:p>
            <a:pPr marL="285750" indent="-285750">
              <a:buFont typeface="Arial" panose="020B0604020202020204" pitchFamily="34" charset="0"/>
              <a:buChar char="•"/>
            </a:pPr>
            <a:r>
              <a:rPr lang="en-US" sz="1200" dirty="0">
                <a:solidFill>
                  <a:srgbClr val="414141"/>
                </a:solidFill>
                <a:latin typeface="+mj-lt"/>
              </a:rPr>
              <a:t>The service must be based upon a system of care philosophy and the individualized care plan must be tailored to meet the individual’s needs.</a:t>
            </a:r>
          </a:p>
          <a:p>
            <a:pPr marL="285750" indent="-285750">
              <a:buFont typeface="Arial" panose="020B0604020202020204" pitchFamily="34" charset="0"/>
              <a:buChar char="•"/>
            </a:pPr>
            <a:r>
              <a:rPr lang="en-US" sz="1200" dirty="0">
                <a:solidFill>
                  <a:srgbClr val="414141"/>
                </a:solidFill>
                <a:latin typeface="+mj-lt"/>
              </a:rPr>
              <a:t>The service must include both face-to-face and telephonic meetings, as indicated as clinically appropriate.</a:t>
            </a:r>
          </a:p>
          <a:p>
            <a:pPr marL="285750" indent="-285750">
              <a:buFont typeface="Arial" panose="020B0604020202020204" pitchFamily="34" charset="0"/>
              <a:buChar char="•"/>
            </a:pPr>
            <a:r>
              <a:rPr lang="en-US" sz="1200" dirty="0">
                <a:solidFill>
                  <a:srgbClr val="414141"/>
                </a:solidFill>
                <a:latin typeface="+mj-lt"/>
              </a:rPr>
              <a:t>ICC is delivered in office, home or other settings, as clinically appropriate.</a:t>
            </a:r>
          </a:p>
        </p:txBody>
      </p:sp>
    </p:spTree>
    <p:extLst>
      <p:ext uri="{BB962C8B-B14F-4D97-AF65-F5344CB8AC3E}">
        <p14:creationId xmlns:p14="http://schemas.microsoft.com/office/powerpoint/2010/main" val="1860415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79" y="1352849"/>
            <a:ext cx="8231989" cy="3170099"/>
          </a:xfrm>
          <a:prstGeom prst="rect">
            <a:avLst/>
          </a:prstGeom>
          <a:noFill/>
        </p:spPr>
        <p:txBody>
          <a:bodyPr wrap="square" lIns="0" tIns="0" rIns="0" bIns="0" rtlCol="0">
            <a:spAutoFit/>
          </a:bodyPr>
          <a:lstStyle/>
          <a:p>
            <a:r>
              <a:rPr lang="en-US" sz="1400" b="1" dirty="0">
                <a:solidFill>
                  <a:srgbClr val="414141"/>
                </a:solidFill>
              </a:rPr>
              <a:t>Community-Based Acute Treatment for Children and Adolescents (CBAT)</a:t>
            </a:r>
          </a:p>
          <a:p>
            <a:r>
              <a:rPr lang="en-US" sz="1200" u="sng" dirty="0">
                <a:solidFill>
                  <a:srgbClr val="414141"/>
                </a:solidFill>
              </a:rPr>
              <a:t>Mental health services provided in a staff-secure setting on a 24-hour basis</a:t>
            </a:r>
            <a:r>
              <a:rPr lang="en-US" sz="1200" dirty="0">
                <a:solidFill>
                  <a:srgbClr val="414141"/>
                </a:solidFill>
              </a:rPr>
              <a:t>, with sufficient clinical staffing to ensure safety for the child or adolescent, while providing intensive therapeutic services including, but not limited to:</a:t>
            </a:r>
          </a:p>
          <a:p>
            <a:pPr marL="285750" indent="-285750">
              <a:buFont typeface="Arial" panose="020B0604020202020204" pitchFamily="34" charset="0"/>
              <a:buChar char="•"/>
            </a:pPr>
            <a:r>
              <a:rPr lang="en-US" sz="1200" dirty="0">
                <a:solidFill>
                  <a:srgbClr val="414141"/>
                </a:solidFill>
              </a:rPr>
              <a:t>Daily medication monitoring</a:t>
            </a:r>
          </a:p>
          <a:p>
            <a:pPr marL="285750" indent="-285750">
              <a:buFont typeface="Arial" panose="020B0604020202020204" pitchFamily="34" charset="0"/>
              <a:buChar char="•"/>
            </a:pPr>
            <a:r>
              <a:rPr lang="en-US" sz="1200" dirty="0">
                <a:solidFill>
                  <a:srgbClr val="414141"/>
                </a:solidFill>
              </a:rPr>
              <a:t>Psychiatric assessment</a:t>
            </a:r>
          </a:p>
          <a:p>
            <a:pPr marL="285750" indent="-285750">
              <a:buFont typeface="Arial" panose="020B0604020202020204" pitchFamily="34" charset="0"/>
              <a:buChar char="•"/>
            </a:pPr>
            <a:r>
              <a:rPr lang="en-US" sz="1200" dirty="0">
                <a:solidFill>
                  <a:srgbClr val="414141"/>
                </a:solidFill>
              </a:rPr>
              <a:t>Nursing availability</a:t>
            </a:r>
          </a:p>
          <a:p>
            <a:pPr marL="285750" indent="-285750">
              <a:buFont typeface="Arial" panose="020B0604020202020204" pitchFamily="34" charset="0"/>
              <a:buChar char="•"/>
            </a:pPr>
            <a:r>
              <a:rPr lang="en-US" sz="1200" dirty="0">
                <a:solidFill>
                  <a:srgbClr val="414141"/>
                </a:solidFill>
              </a:rPr>
              <a:t>Specialized services (as needed)</a:t>
            </a:r>
          </a:p>
          <a:p>
            <a:pPr marL="285750" indent="-285750">
              <a:buFont typeface="Arial" panose="020B0604020202020204" pitchFamily="34" charset="0"/>
              <a:buChar char="•"/>
            </a:pPr>
            <a:r>
              <a:rPr lang="en-US" sz="1200" dirty="0">
                <a:solidFill>
                  <a:srgbClr val="414141"/>
                </a:solidFill>
              </a:rPr>
              <a:t>Individual, group and family therapy</a:t>
            </a:r>
          </a:p>
          <a:p>
            <a:pPr marL="285750" indent="-285750">
              <a:buFont typeface="Arial" panose="020B0604020202020204" pitchFamily="34" charset="0"/>
              <a:buChar char="•"/>
            </a:pPr>
            <a:r>
              <a:rPr lang="en-US" sz="1200" dirty="0">
                <a:solidFill>
                  <a:srgbClr val="414141"/>
                </a:solidFill>
              </a:rPr>
              <a:t>Case management</a:t>
            </a:r>
          </a:p>
          <a:p>
            <a:pPr marL="285750" indent="-285750">
              <a:buFont typeface="Arial" panose="020B0604020202020204" pitchFamily="34" charset="0"/>
              <a:buChar char="•"/>
            </a:pPr>
            <a:r>
              <a:rPr lang="en-US" sz="1200" dirty="0">
                <a:solidFill>
                  <a:srgbClr val="414141"/>
                </a:solidFill>
              </a:rPr>
              <a:t>Family assessment and consultation</a:t>
            </a:r>
          </a:p>
          <a:p>
            <a:pPr marL="285750" indent="-285750">
              <a:buFont typeface="Arial" panose="020B0604020202020204" pitchFamily="34" charset="0"/>
              <a:buChar char="•"/>
            </a:pPr>
            <a:r>
              <a:rPr lang="en-US" sz="1200" dirty="0">
                <a:solidFill>
                  <a:srgbClr val="414141"/>
                </a:solidFill>
              </a:rPr>
              <a:t>Discharge planning and</a:t>
            </a:r>
          </a:p>
          <a:p>
            <a:pPr marL="285750" indent="-285750">
              <a:buFont typeface="Arial" panose="020B0604020202020204" pitchFamily="34" charset="0"/>
              <a:buChar char="•"/>
            </a:pPr>
            <a:r>
              <a:rPr lang="en-US" sz="1200" dirty="0">
                <a:solidFill>
                  <a:srgbClr val="414141"/>
                </a:solidFill>
              </a:rPr>
              <a:t>Psychological testing, as needed</a:t>
            </a:r>
          </a:p>
          <a:p>
            <a:endParaRPr lang="en-US" sz="1200" dirty="0">
              <a:solidFill>
                <a:srgbClr val="414141"/>
              </a:solidFill>
            </a:endParaRPr>
          </a:p>
          <a:p>
            <a:r>
              <a:rPr lang="en-US" sz="1200" dirty="0">
                <a:solidFill>
                  <a:srgbClr val="414141"/>
                </a:solidFill>
              </a:rPr>
              <a:t>This service may be used as an alternative to or transition from inpatient services.</a:t>
            </a:r>
          </a:p>
          <a:p>
            <a:endParaRPr lang="en-US" sz="1200" dirty="0">
              <a:solidFill>
                <a:srgbClr val="414141"/>
              </a:solidFill>
            </a:endParaRPr>
          </a:p>
          <a:p>
            <a:r>
              <a:rPr lang="en-US" sz="1200" dirty="0">
                <a:solidFill>
                  <a:srgbClr val="414141"/>
                </a:solidFill>
              </a:rPr>
              <a:t>Whenever a carrier’s Accurate Residential Treatment (ART) program is substantially similar to CBAT, it may be considered to meet this Notice’s requirements.</a:t>
            </a:r>
          </a:p>
        </p:txBody>
      </p:sp>
    </p:spTree>
    <p:extLst>
      <p:ext uri="{BB962C8B-B14F-4D97-AF65-F5344CB8AC3E}">
        <p14:creationId xmlns:p14="http://schemas.microsoft.com/office/powerpoint/2010/main" val="4007214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Covered Services</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sp>
        <p:nvSpPr>
          <p:cNvPr id="2" name="TextBox 1">
            <a:extLst>
              <a:ext uri="{FF2B5EF4-FFF2-40B4-BE49-F238E27FC236}">
                <a16:creationId xmlns:a16="http://schemas.microsoft.com/office/drawing/2014/main" id="{4CEB6FCC-60E0-4293-B905-6B166DDF9DF7}"/>
              </a:ext>
            </a:extLst>
          </p:cNvPr>
          <p:cNvSpPr txBox="1"/>
          <p:nvPr/>
        </p:nvSpPr>
        <p:spPr>
          <a:xfrm>
            <a:off x="375679" y="1400977"/>
            <a:ext cx="8231989" cy="3016210"/>
          </a:xfrm>
          <a:prstGeom prst="rect">
            <a:avLst/>
          </a:prstGeom>
          <a:noFill/>
        </p:spPr>
        <p:txBody>
          <a:bodyPr wrap="square" lIns="0" tIns="0" rIns="0" bIns="0" rtlCol="0">
            <a:spAutoFit/>
          </a:bodyPr>
          <a:lstStyle/>
          <a:p>
            <a:r>
              <a:rPr lang="en-US" sz="1400" b="1" dirty="0">
                <a:solidFill>
                  <a:srgbClr val="414141"/>
                </a:solidFill>
              </a:rPr>
              <a:t>Intensive Community Based Treatment for Children and Adolescents (ICBAT)</a:t>
            </a:r>
          </a:p>
          <a:p>
            <a:r>
              <a:rPr lang="en-US" sz="1200" dirty="0">
                <a:solidFill>
                  <a:srgbClr val="414141"/>
                </a:solidFill>
              </a:rPr>
              <a:t>Provides the </a:t>
            </a:r>
            <a:r>
              <a:rPr lang="en-US" sz="1200" u="sng" dirty="0">
                <a:solidFill>
                  <a:srgbClr val="414141"/>
                </a:solidFill>
              </a:rPr>
              <a:t>same services as CBAT for children and adolescents but of higher intensity</a:t>
            </a:r>
            <a:r>
              <a:rPr lang="en-US" sz="1200" dirty="0">
                <a:solidFill>
                  <a:srgbClr val="414141"/>
                </a:solidFill>
              </a:rPr>
              <a:t>, including more frequent psychiatric and psychopharmacological evaluation and treatment and more intensive staffing and service delivery.</a:t>
            </a:r>
          </a:p>
          <a:p>
            <a:endParaRPr lang="en-US" sz="1200" dirty="0">
              <a:solidFill>
                <a:srgbClr val="414141"/>
              </a:solidFill>
            </a:endParaRPr>
          </a:p>
          <a:p>
            <a:pPr marL="285750" indent="-285750">
              <a:buFont typeface="Arial" panose="020B0604020202020204" pitchFamily="34" charset="0"/>
              <a:buChar char="•"/>
            </a:pPr>
            <a:r>
              <a:rPr lang="en-US" sz="1200" dirty="0">
                <a:solidFill>
                  <a:srgbClr val="414141"/>
                </a:solidFill>
              </a:rPr>
              <a:t>ICBAT programs have the capability to admit children and adolescents with more acute symptoms than those admitted to CBAT.</a:t>
            </a:r>
          </a:p>
          <a:p>
            <a:pPr marL="285750" indent="-285750">
              <a:buFont typeface="Arial" panose="020B0604020202020204" pitchFamily="34" charset="0"/>
              <a:buChar char="•"/>
            </a:pPr>
            <a:endParaRPr lang="en-US" sz="1200" dirty="0">
              <a:solidFill>
                <a:srgbClr val="414141"/>
              </a:solidFill>
            </a:endParaRPr>
          </a:p>
          <a:p>
            <a:pPr marL="285750" indent="-285750">
              <a:buFont typeface="Arial" panose="020B0604020202020204" pitchFamily="34" charset="0"/>
              <a:buChar char="•"/>
            </a:pPr>
            <a:r>
              <a:rPr lang="en-US" sz="1200" dirty="0">
                <a:solidFill>
                  <a:srgbClr val="414141"/>
                </a:solidFill>
              </a:rPr>
              <a:t>ICBAT programs can treat children and adolescents with clinical presentations similar to those referred to inpatient mental health services but who can be cared for safely in an unlocked setting.</a:t>
            </a:r>
          </a:p>
          <a:p>
            <a:pPr marL="285750" indent="-285750">
              <a:buFont typeface="Arial" panose="020B0604020202020204" pitchFamily="34" charset="0"/>
              <a:buChar char="•"/>
            </a:pPr>
            <a:endParaRPr lang="en-US" sz="1200" dirty="0">
              <a:solidFill>
                <a:srgbClr val="414141"/>
              </a:solidFill>
            </a:endParaRPr>
          </a:p>
          <a:p>
            <a:pPr marL="285750" indent="-285750">
              <a:buFont typeface="Arial" panose="020B0604020202020204" pitchFamily="34" charset="0"/>
              <a:buChar char="•"/>
            </a:pPr>
            <a:r>
              <a:rPr lang="en-US" sz="1200" dirty="0">
                <a:solidFill>
                  <a:srgbClr val="414141"/>
                </a:solidFill>
              </a:rPr>
              <a:t>Children and adolescents may be admitted to an ICBAT directly from the community as an alternative to inpatient hospitalization. ICBAT is not used as a step-down placement following discharge from a locked, 24-hour setting.</a:t>
            </a:r>
          </a:p>
          <a:p>
            <a:pPr marL="285750" indent="-285750">
              <a:buFont typeface="Arial" panose="020B0604020202020204" pitchFamily="34" charset="0"/>
              <a:buChar char="•"/>
            </a:pPr>
            <a:endParaRPr lang="en-US" sz="1200" dirty="0">
              <a:solidFill>
                <a:srgbClr val="414141"/>
              </a:solidFill>
            </a:endParaRPr>
          </a:p>
          <a:p>
            <a:pPr marL="285750" indent="-285750">
              <a:buFont typeface="Arial" panose="020B0604020202020204" pitchFamily="34" charset="0"/>
              <a:buChar char="•"/>
            </a:pPr>
            <a:r>
              <a:rPr lang="en-US" sz="1200" dirty="0">
                <a:solidFill>
                  <a:srgbClr val="414141"/>
                </a:solidFill>
              </a:rPr>
              <a:t>Whenever a carrier’s ART program is substantially similar to ICBAT, it may be considered to meet this Notice’s requirements.</a:t>
            </a:r>
          </a:p>
          <a:p>
            <a:endParaRPr lang="en-US" sz="1400" dirty="0">
              <a:solidFill>
                <a:srgbClr val="414141"/>
              </a:solidFill>
            </a:endParaRPr>
          </a:p>
        </p:txBody>
      </p:sp>
    </p:spTree>
    <p:extLst>
      <p:ext uri="{BB962C8B-B14F-4D97-AF65-F5344CB8AC3E}">
        <p14:creationId xmlns:p14="http://schemas.microsoft.com/office/powerpoint/2010/main" val="286143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AE0549F-43AF-47C2-B97F-276501ED69F4}"/>
              </a:ext>
            </a:extLst>
          </p:cNvPr>
          <p:cNvSpPr>
            <a:spLocks noGrp="1"/>
          </p:cNvSpPr>
          <p:nvPr>
            <p:ph type="title"/>
          </p:nvPr>
        </p:nvSpPr>
        <p:spPr/>
        <p:txBody>
          <a:bodyPr/>
          <a:lstStyle/>
          <a:p>
            <a:pPr marL="171450" indent="-171450"/>
            <a:r>
              <a:rPr lang="en-US" dirty="0"/>
              <a:t>Billing Codes and Authorization Requirements </a:t>
            </a:r>
            <a:br>
              <a:rPr lang="en-US" dirty="0"/>
            </a:br>
            <a:endParaRPr lang="en-US" dirty="0"/>
          </a:p>
        </p:txBody>
      </p:sp>
      <p:sp>
        <p:nvSpPr>
          <p:cNvPr id="13" name="Text Placeholder 12">
            <a:extLst>
              <a:ext uri="{FF2B5EF4-FFF2-40B4-BE49-F238E27FC236}">
                <a16:creationId xmlns:a16="http://schemas.microsoft.com/office/drawing/2014/main" id="{33E0DB6B-2AC4-4004-BE02-776E0C2442D7}"/>
              </a:ext>
            </a:extLst>
          </p:cNvPr>
          <p:cNvSpPr>
            <a:spLocks noGrp="1"/>
          </p:cNvSpPr>
          <p:nvPr>
            <p:ph type="body" sz="quarter" idx="12"/>
          </p:nvPr>
        </p:nvSpPr>
        <p:spPr/>
        <p:txBody>
          <a:bodyPr/>
          <a:lstStyle/>
          <a:p>
            <a:r>
              <a:rPr lang="en-US" spc="-5" dirty="0">
                <a:solidFill>
                  <a:srgbClr val="888B8D"/>
                </a:solidFill>
                <a:latin typeface="Arial"/>
                <a:cs typeface="Arial"/>
              </a:rPr>
              <a:t>Behavioral Health for Children and</a:t>
            </a:r>
            <a:r>
              <a:rPr lang="en-US" spc="-25" dirty="0">
                <a:solidFill>
                  <a:srgbClr val="888B8D"/>
                </a:solidFill>
                <a:latin typeface="Arial"/>
                <a:cs typeface="Arial"/>
              </a:rPr>
              <a:t> </a:t>
            </a:r>
            <a:r>
              <a:rPr lang="en-US" spc="-5" dirty="0">
                <a:solidFill>
                  <a:srgbClr val="888B8D"/>
                </a:solidFill>
                <a:latin typeface="Arial"/>
                <a:cs typeface="Arial"/>
              </a:rPr>
              <a:t>Adolescents</a:t>
            </a:r>
            <a:endParaRPr lang="en-US" dirty="0">
              <a:latin typeface="Arial"/>
              <a:cs typeface="Arial"/>
            </a:endParaRPr>
          </a:p>
        </p:txBody>
      </p:sp>
      <p:sp>
        <p:nvSpPr>
          <p:cNvPr id="4" name="Slide Number Placeholder 3">
            <a:extLst>
              <a:ext uri="{FF2B5EF4-FFF2-40B4-BE49-F238E27FC236}">
                <a16:creationId xmlns:a16="http://schemas.microsoft.com/office/drawing/2014/main" id="{4A4FFDA0-1DAA-4A62-AC6B-D1B686ED25E7}"/>
              </a:ext>
            </a:extLst>
          </p:cNvPr>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FEB39F-CB67-4046-93A4-09925F2E0135}" type="slidenum">
              <a:rPr kumimoji="0" lang="en-US" sz="800" b="0" i="0" u="none" strike="noStrike" kern="1200" cap="none" spc="0" normalizeH="0" baseline="0" noProof="0" smtClean="0">
                <a:ln>
                  <a:noFill/>
                </a:ln>
                <a:solidFill>
                  <a:srgbClr val="FFFFFF"/>
                </a:solidFill>
                <a:effectLst/>
                <a:uLnTx/>
                <a:uFillTx/>
                <a:latin typeface="Open Sans"/>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FFFFFF"/>
              </a:solidFill>
              <a:effectLst/>
              <a:uLnTx/>
              <a:uFillTx/>
              <a:latin typeface="Open Sans"/>
              <a:ea typeface="+mn-ea"/>
              <a:cs typeface="+mn-cs"/>
            </a:endParaRPr>
          </a:p>
        </p:txBody>
      </p:sp>
      <p:graphicFrame>
        <p:nvGraphicFramePr>
          <p:cNvPr id="11" name="object 4">
            <a:extLst>
              <a:ext uri="{FF2B5EF4-FFF2-40B4-BE49-F238E27FC236}">
                <a16:creationId xmlns:a16="http://schemas.microsoft.com/office/drawing/2014/main" id="{F1525193-9659-4FFB-8CBB-3EDE124774FE}"/>
              </a:ext>
            </a:extLst>
          </p:cNvPr>
          <p:cNvGraphicFramePr>
            <a:graphicFrameLocks noGrp="1"/>
          </p:cNvGraphicFramePr>
          <p:nvPr>
            <p:extLst>
              <p:ext uri="{D42A27DB-BD31-4B8C-83A1-F6EECF244321}">
                <p14:modId xmlns:p14="http://schemas.microsoft.com/office/powerpoint/2010/main" val="2679913045"/>
              </p:ext>
            </p:extLst>
          </p:nvPr>
        </p:nvGraphicFramePr>
        <p:xfrm>
          <a:off x="375680" y="1164939"/>
          <a:ext cx="8267703" cy="3711697"/>
        </p:xfrm>
        <a:graphic>
          <a:graphicData uri="http://schemas.openxmlformats.org/drawingml/2006/table">
            <a:tbl>
              <a:tblPr firstRow="1" bandRow="1">
                <a:tableStyleId>{72833802-FEF1-4C79-8D5D-14CF1EAF98D9}</a:tableStyleId>
              </a:tblPr>
              <a:tblGrid>
                <a:gridCol w="1232535">
                  <a:extLst>
                    <a:ext uri="{9D8B030D-6E8A-4147-A177-3AD203B41FA5}">
                      <a16:colId xmlns:a16="http://schemas.microsoft.com/office/drawing/2014/main" val="20000"/>
                    </a:ext>
                  </a:extLst>
                </a:gridCol>
                <a:gridCol w="4665065">
                  <a:extLst>
                    <a:ext uri="{9D8B030D-6E8A-4147-A177-3AD203B41FA5}">
                      <a16:colId xmlns:a16="http://schemas.microsoft.com/office/drawing/2014/main" val="20001"/>
                    </a:ext>
                  </a:extLst>
                </a:gridCol>
                <a:gridCol w="2370103">
                  <a:extLst>
                    <a:ext uri="{9D8B030D-6E8A-4147-A177-3AD203B41FA5}">
                      <a16:colId xmlns:a16="http://schemas.microsoft.com/office/drawing/2014/main" val="2200963900"/>
                    </a:ext>
                  </a:extLst>
                </a:gridCol>
              </a:tblGrid>
              <a:tr h="293973">
                <a:tc gridSpan="2">
                  <a:txBody>
                    <a:bodyPr/>
                    <a:lstStyle/>
                    <a:p>
                      <a:pPr marL="67945">
                        <a:lnSpc>
                          <a:spcPct val="100000"/>
                        </a:lnSpc>
                        <a:spcBef>
                          <a:spcPts val="265"/>
                        </a:spcBef>
                      </a:pPr>
                      <a:r>
                        <a:rPr sz="1200" spc="-5" dirty="0"/>
                        <a:t>Services that REQUIRE</a:t>
                      </a:r>
                      <a:r>
                        <a:rPr sz="1200" spc="-55" dirty="0"/>
                        <a:t> </a:t>
                      </a:r>
                      <a:r>
                        <a:rPr sz="1200" spc="-5" dirty="0"/>
                        <a:t>Authorization</a:t>
                      </a:r>
                      <a:endParaRPr sz="1200" dirty="0">
                        <a:latin typeface="Arial"/>
                        <a:cs typeface="Arial"/>
                      </a:endParaRPr>
                    </a:p>
                  </a:txBody>
                  <a:tcPr marL="0" marR="0" marT="33655" marB="0"/>
                </a:tc>
                <a:tc hMerge="1">
                  <a:txBody>
                    <a:bodyPr/>
                    <a:lstStyle/>
                    <a:p>
                      <a:endParaRPr/>
                    </a:p>
                  </a:txBody>
                  <a:tcPr marL="0" marR="0" marT="0" marB="0"/>
                </a:tc>
                <a:tc>
                  <a:txBody>
                    <a:bodyPr/>
                    <a:lstStyle/>
                    <a:p>
                      <a:pPr marL="67945" algn="ctr">
                        <a:lnSpc>
                          <a:spcPct val="100000"/>
                        </a:lnSpc>
                        <a:spcBef>
                          <a:spcPts val="265"/>
                        </a:spcBef>
                      </a:pPr>
                      <a:r>
                        <a:rPr lang="en-US" sz="1200" dirty="0">
                          <a:latin typeface="Arial"/>
                          <a:cs typeface="Arial"/>
                        </a:rPr>
                        <a:t>Units</a:t>
                      </a:r>
                      <a:endParaRPr sz="1200" dirty="0">
                        <a:latin typeface="Arial"/>
                        <a:cs typeface="Arial"/>
                      </a:endParaRPr>
                    </a:p>
                  </a:txBody>
                  <a:tcPr marL="0" marR="0" marT="33655" marB="0"/>
                </a:tc>
                <a:extLst>
                  <a:ext uri="{0D108BD9-81ED-4DB2-BD59-A6C34878D82A}">
                    <a16:rowId xmlns:a16="http://schemas.microsoft.com/office/drawing/2014/main" val="10000"/>
                  </a:ext>
                </a:extLst>
              </a:tr>
              <a:tr h="459692">
                <a:tc>
                  <a:txBody>
                    <a:bodyPr/>
                    <a:lstStyle/>
                    <a:p>
                      <a:pPr marL="14604" algn="ctr">
                        <a:lnSpc>
                          <a:spcPct val="100000"/>
                        </a:lnSpc>
                        <a:spcBef>
                          <a:spcPts val="360"/>
                        </a:spcBef>
                      </a:pPr>
                      <a:r>
                        <a:rPr lang="en-US" sz="1000" b="1" spc="-5" dirty="0">
                          <a:solidFill>
                            <a:srgbClr val="414141"/>
                          </a:solidFill>
                        </a:rPr>
                        <a:t>H0017</a:t>
                      </a:r>
                    </a:p>
                    <a:p>
                      <a:pPr marL="14604" algn="ctr">
                        <a:lnSpc>
                          <a:spcPct val="100000"/>
                        </a:lnSpc>
                        <a:spcBef>
                          <a:spcPts val="360"/>
                        </a:spcBef>
                      </a:pPr>
                      <a:r>
                        <a:rPr sz="1000" b="1" spc="-5" dirty="0">
                          <a:solidFill>
                            <a:srgbClr val="414141"/>
                          </a:solidFill>
                        </a:rPr>
                        <a:t>Rev</a:t>
                      </a:r>
                      <a:r>
                        <a:rPr sz="1000" b="1" spc="-15" dirty="0">
                          <a:solidFill>
                            <a:srgbClr val="414141"/>
                          </a:solidFill>
                        </a:rPr>
                        <a:t> </a:t>
                      </a:r>
                      <a:r>
                        <a:rPr sz="1000" b="1" spc="-5" dirty="0">
                          <a:solidFill>
                            <a:srgbClr val="414141"/>
                          </a:solidFill>
                        </a:rPr>
                        <a:t>1001+H0017</a:t>
                      </a:r>
                      <a:endParaRPr sz="1000" b="1" dirty="0">
                        <a:solidFill>
                          <a:srgbClr val="414141"/>
                        </a:solidFill>
                        <a:latin typeface="Arial"/>
                        <a:cs typeface="Arial"/>
                      </a:endParaRPr>
                    </a:p>
                  </a:txBody>
                  <a:tcPr marL="0" marR="0" marB="0"/>
                </a:tc>
                <a:tc>
                  <a:txBody>
                    <a:bodyPr/>
                    <a:lstStyle/>
                    <a:p>
                      <a:pPr marL="83820">
                        <a:lnSpc>
                          <a:spcPct val="100000"/>
                        </a:lnSpc>
                        <a:spcBef>
                          <a:spcPts val="390"/>
                        </a:spcBef>
                      </a:pPr>
                      <a:r>
                        <a:rPr sz="1000" spc="-5" dirty="0">
                          <a:solidFill>
                            <a:srgbClr val="414141"/>
                          </a:solidFill>
                        </a:rPr>
                        <a:t>CBAT with</a:t>
                      </a:r>
                      <a:r>
                        <a:rPr lang="en-US" sz="1000" spc="-5" dirty="0">
                          <a:solidFill>
                            <a:srgbClr val="414141"/>
                          </a:solidFill>
                        </a:rPr>
                        <a:t>out</a:t>
                      </a:r>
                      <a:r>
                        <a:rPr sz="1000" spc="-25" dirty="0">
                          <a:solidFill>
                            <a:srgbClr val="414141"/>
                          </a:solidFill>
                        </a:rPr>
                        <a:t> </a:t>
                      </a:r>
                      <a:r>
                        <a:rPr sz="1000" spc="-5" dirty="0">
                          <a:solidFill>
                            <a:srgbClr val="414141"/>
                          </a:solidFill>
                        </a:rPr>
                        <a:t>R&amp;B</a:t>
                      </a:r>
                      <a:endParaRPr lang="en-US" sz="1000" spc="-5" dirty="0">
                        <a:solidFill>
                          <a:srgbClr val="414141"/>
                        </a:solidFill>
                      </a:endParaRPr>
                    </a:p>
                    <a:p>
                      <a:pPr marL="83820" marR="0" lvl="0" indent="0" algn="l" defTabSz="342991" rtl="0" eaLnBrk="1" fontAlgn="auto" latinLnBrk="0" hangingPunct="1">
                        <a:lnSpc>
                          <a:spcPct val="100000"/>
                        </a:lnSpc>
                        <a:spcBef>
                          <a:spcPts val="390"/>
                        </a:spcBef>
                        <a:spcAft>
                          <a:spcPts val="0"/>
                        </a:spcAft>
                        <a:buClrTx/>
                        <a:buSzTx/>
                        <a:buFontTx/>
                        <a:buNone/>
                        <a:tabLst/>
                        <a:defRPr/>
                      </a:pPr>
                      <a:r>
                        <a:rPr lang="en-US" sz="1000" spc="-5" dirty="0">
                          <a:solidFill>
                            <a:srgbClr val="414141"/>
                          </a:solidFill>
                        </a:rPr>
                        <a:t>CBAT with</a:t>
                      </a:r>
                      <a:r>
                        <a:rPr lang="en-US" sz="1000" spc="-25" dirty="0">
                          <a:solidFill>
                            <a:srgbClr val="414141"/>
                          </a:solidFill>
                        </a:rPr>
                        <a:t> </a:t>
                      </a:r>
                      <a:r>
                        <a:rPr lang="en-US" sz="1000" spc="-5" dirty="0">
                          <a:solidFill>
                            <a:srgbClr val="414141"/>
                          </a:solidFill>
                        </a:rPr>
                        <a:t>R&amp;B</a:t>
                      </a:r>
                      <a:endParaRPr lang="en-US" sz="1000" dirty="0">
                        <a:solidFill>
                          <a:srgbClr val="414141"/>
                        </a:solidFill>
                        <a:latin typeface="Arial"/>
                        <a:cs typeface="Arial"/>
                      </a:endParaRPr>
                    </a:p>
                  </a:txBody>
                  <a:tcPr marL="0" marR="0" marT="49530" marB="0"/>
                </a:tc>
                <a:tc>
                  <a:txBody>
                    <a:bodyPr/>
                    <a:lstStyle/>
                    <a:p>
                      <a:pPr marL="83820" marR="0" lvl="0" indent="0" algn="l" defTabSz="342991" rtl="0" eaLnBrk="1" fontAlgn="auto" latinLnBrk="0" hangingPunct="1">
                        <a:lnSpc>
                          <a:spcPct val="100000"/>
                        </a:lnSpc>
                        <a:spcBef>
                          <a:spcPts val="390"/>
                        </a:spcBef>
                        <a:spcAft>
                          <a:spcPts val="0"/>
                        </a:spcAft>
                        <a:buClrTx/>
                        <a:buSzTx/>
                        <a:buFontTx/>
                        <a:buNone/>
                        <a:tabLst/>
                        <a:defRPr/>
                      </a:pPr>
                      <a:r>
                        <a:rPr lang="en-US" sz="1000" dirty="0">
                          <a:solidFill>
                            <a:srgbClr val="414141"/>
                          </a:solidFill>
                          <a:latin typeface="Arial"/>
                          <a:cs typeface="Arial"/>
                        </a:rPr>
                        <a:t>Per day</a:t>
                      </a:r>
                    </a:p>
                  </a:txBody>
                  <a:tcPr marL="0" marR="0" marT="49530" marB="0" anchor="ctr"/>
                </a:tc>
                <a:extLst>
                  <a:ext uri="{0D108BD9-81ED-4DB2-BD59-A6C34878D82A}">
                    <a16:rowId xmlns:a16="http://schemas.microsoft.com/office/drawing/2014/main" val="10001"/>
                  </a:ext>
                </a:extLst>
              </a:tr>
              <a:tr h="459692">
                <a:tc>
                  <a:txBody>
                    <a:bodyPr/>
                    <a:lstStyle/>
                    <a:p>
                      <a:pPr marL="14604" algn="ctr">
                        <a:lnSpc>
                          <a:spcPct val="100000"/>
                        </a:lnSpc>
                        <a:spcBef>
                          <a:spcPts val="359"/>
                        </a:spcBef>
                      </a:pPr>
                      <a:r>
                        <a:rPr lang="en-US" sz="1000" b="1" spc="-5" dirty="0">
                          <a:solidFill>
                            <a:srgbClr val="414141"/>
                          </a:solidFill>
                        </a:rPr>
                        <a:t>H0018</a:t>
                      </a:r>
                    </a:p>
                    <a:p>
                      <a:pPr marL="14604" algn="ctr">
                        <a:lnSpc>
                          <a:spcPct val="100000"/>
                        </a:lnSpc>
                        <a:spcBef>
                          <a:spcPts val="359"/>
                        </a:spcBef>
                      </a:pPr>
                      <a:r>
                        <a:rPr sz="1000" b="1" spc="-5" dirty="0">
                          <a:solidFill>
                            <a:srgbClr val="414141"/>
                          </a:solidFill>
                        </a:rPr>
                        <a:t>Rev</a:t>
                      </a:r>
                      <a:r>
                        <a:rPr sz="1000" b="1" spc="-15" dirty="0">
                          <a:solidFill>
                            <a:srgbClr val="414141"/>
                          </a:solidFill>
                        </a:rPr>
                        <a:t> </a:t>
                      </a:r>
                      <a:r>
                        <a:rPr sz="1000" b="1" spc="-5" dirty="0">
                          <a:solidFill>
                            <a:srgbClr val="414141"/>
                          </a:solidFill>
                        </a:rPr>
                        <a:t>1001+H0018</a:t>
                      </a:r>
                      <a:endParaRPr sz="1000" b="1" dirty="0">
                        <a:solidFill>
                          <a:srgbClr val="414141"/>
                        </a:solidFill>
                        <a:latin typeface="Arial"/>
                        <a:cs typeface="Arial"/>
                      </a:endParaRPr>
                    </a:p>
                  </a:txBody>
                  <a:tcPr marL="0" marR="0" marT="45719" marB="0"/>
                </a:tc>
                <a:tc>
                  <a:txBody>
                    <a:bodyPr/>
                    <a:lstStyle/>
                    <a:p>
                      <a:pPr marL="83820">
                        <a:lnSpc>
                          <a:spcPct val="100000"/>
                        </a:lnSpc>
                        <a:spcBef>
                          <a:spcPts val="390"/>
                        </a:spcBef>
                      </a:pPr>
                      <a:r>
                        <a:rPr sz="1000" spc="-5" dirty="0">
                          <a:solidFill>
                            <a:srgbClr val="414141"/>
                          </a:solidFill>
                        </a:rPr>
                        <a:t>ICBAT with</a:t>
                      </a:r>
                      <a:r>
                        <a:rPr lang="en-US" sz="1000" spc="-5" dirty="0">
                          <a:solidFill>
                            <a:srgbClr val="414141"/>
                          </a:solidFill>
                        </a:rPr>
                        <a:t>out</a:t>
                      </a:r>
                      <a:r>
                        <a:rPr sz="1000" spc="-25" dirty="0">
                          <a:solidFill>
                            <a:srgbClr val="414141"/>
                          </a:solidFill>
                        </a:rPr>
                        <a:t> </a:t>
                      </a:r>
                      <a:r>
                        <a:rPr sz="1000" spc="-5" dirty="0">
                          <a:solidFill>
                            <a:srgbClr val="414141"/>
                          </a:solidFill>
                        </a:rPr>
                        <a:t>R&amp;B</a:t>
                      </a:r>
                      <a:endParaRPr lang="en-US" sz="1000" spc="-5" dirty="0">
                        <a:solidFill>
                          <a:srgbClr val="414141"/>
                        </a:solidFill>
                      </a:endParaRPr>
                    </a:p>
                    <a:p>
                      <a:pPr marL="83820" marR="0" lvl="0" indent="0" algn="l" defTabSz="342991" rtl="0" eaLnBrk="1" fontAlgn="auto" latinLnBrk="0" hangingPunct="1">
                        <a:lnSpc>
                          <a:spcPct val="100000"/>
                        </a:lnSpc>
                        <a:spcBef>
                          <a:spcPts val="390"/>
                        </a:spcBef>
                        <a:spcAft>
                          <a:spcPts val="0"/>
                        </a:spcAft>
                        <a:buClrTx/>
                        <a:buSzTx/>
                        <a:buFontTx/>
                        <a:buNone/>
                        <a:tabLst/>
                        <a:defRPr/>
                      </a:pPr>
                      <a:r>
                        <a:rPr lang="en-US" sz="1000" spc="-5" dirty="0">
                          <a:solidFill>
                            <a:srgbClr val="414141"/>
                          </a:solidFill>
                        </a:rPr>
                        <a:t>ICBAT with</a:t>
                      </a:r>
                      <a:r>
                        <a:rPr lang="en-US" sz="1000" spc="-25" dirty="0">
                          <a:solidFill>
                            <a:srgbClr val="414141"/>
                          </a:solidFill>
                        </a:rPr>
                        <a:t> </a:t>
                      </a:r>
                      <a:r>
                        <a:rPr lang="en-US" sz="1000" spc="-5" dirty="0">
                          <a:solidFill>
                            <a:srgbClr val="414141"/>
                          </a:solidFill>
                        </a:rPr>
                        <a:t>R&amp;B</a:t>
                      </a:r>
                      <a:endParaRPr sz="1000" dirty="0">
                        <a:solidFill>
                          <a:srgbClr val="414141"/>
                        </a:solidFill>
                        <a:latin typeface="Arial"/>
                        <a:cs typeface="Arial"/>
                      </a:endParaRPr>
                    </a:p>
                  </a:txBody>
                  <a:tcPr marL="0" marR="0" marT="49530" marB="0"/>
                </a:tc>
                <a:tc>
                  <a:txBody>
                    <a:bodyPr/>
                    <a:lstStyle/>
                    <a:p>
                      <a:pPr marL="83820" marR="0" lvl="0" indent="0" algn="l" defTabSz="342991" rtl="0" eaLnBrk="1" fontAlgn="auto" latinLnBrk="0" hangingPunct="1">
                        <a:lnSpc>
                          <a:spcPct val="100000"/>
                        </a:lnSpc>
                        <a:spcBef>
                          <a:spcPts val="390"/>
                        </a:spcBef>
                        <a:spcAft>
                          <a:spcPts val="0"/>
                        </a:spcAft>
                        <a:buClrTx/>
                        <a:buSzTx/>
                        <a:buFontTx/>
                        <a:buNone/>
                        <a:tabLst/>
                        <a:defRPr/>
                      </a:pPr>
                      <a:r>
                        <a:rPr lang="en-US" sz="1000" dirty="0">
                          <a:solidFill>
                            <a:srgbClr val="414141"/>
                          </a:solidFill>
                          <a:latin typeface="Arial"/>
                          <a:cs typeface="Arial"/>
                        </a:rPr>
                        <a:t>Per day</a:t>
                      </a:r>
                      <a:endParaRPr sz="1000" dirty="0">
                        <a:solidFill>
                          <a:srgbClr val="414141"/>
                        </a:solidFill>
                        <a:latin typeface="Arial"/>
                        <a:cs typeface="Arial"/>
                      </a:endParaRPr>
                    </a:p>
                  </a:txBody>
                  <a:tcPr marL="0" marR="0" marT="49530" marB="0" anchor="ctr"/>
                </a:tc>
                <a:extLst>
                  <a:ext uri="{0D108BD9-81ED-4DB2-BD59-A6C34878D82A}">
                    <a16:rowId xmlns:a16="http://schemas.microsoft.com/office/drawing/2014/main" val="10002"/>
                  </a:ext>
                </a:extLst>
              </a:tr>
              <a:tr h="293971">
                <a:tc gridSpan="2">
                  <a:txBody>
                    <a:bodyPr/>
                    <a:lstStyle/>
                    <a:p>
                      <a:pPr marL="67945">
                        <a:lnSpc>
                          <a:spcPct val="100000"/>
                        </a:lnSpc>
                        <a:spcBef>
                          <a:spcPts val="260"/>
                        </a:spcBef>
                      </a:pPr>
                      <a:r>
                        <a:rPr sz="1200" b="1" spc="-5" dirty="0">
                          <a:solidFill>
                            <a:schemeClr val="bg1"/>
                          </a:solidFill>
                        </a:rPr>
                        <a:t>Services that DO NOT Require</a:t>
                      </a:r>
                      <a:r>
                        <a:rPr sz="1200" b="1" spc="305" dirty="0">
                          <a:solidFill>
                            <a:schemeClr val="bg1"/>
                          </a:solidFill>
                        </a:rPr>
                        <a:t> </a:t>
                      </a:r>
                      <a:r>
                        <a:rPr sz="1200" b="1" spc="-5" dirty="0">
                          <a:solidFill>
                            <a:schemeClr val="bg1"/>
                          </a:solidFill>
                        </a:rPr>
                        <a:t>Authorization</a:t>
                      </a:r>
                      <a:endParaRPr sz="1200" b="1" dirty="0">
                        <a:solidFill>
                          <a:schemeClr val="bg1"/>
                        </a:solidFill>
                        <a:latin typeface="Arial"/>
                        <a:cs typeface="Arial"/>
                      </a:endParaRPr>
                    </a:p>
                  </a:txBody>
                  <a:tcPr marL="0" marR="0" marT="33020" marB="0">
                    <a:solidFill>
                      <a:schemeClr val="accent2"/>
                    </a:solidFill>
                  </a:tcPr>
                </a:tc>
                <a:tc hMerge="1">
                  <a:txBody>
                    <a:bodyPr/>
                    <a:lstStyle/>
                    <a:p>
                      <a:endParaRPr/>
                    </a:p>
                  </a:txBody>
                  <a:tcPr marL="0" marR="0" marT="0" marB="0"/>
                </a:tc>
                <a:tc>
                  <a:txBody>
                    <a:bodyPr/>
                    <a:lstStyle/>
                    <a:p>
                      <a:pPr marL="67945">
                        <a:lnSpc>
                          <a:spcPct val="100000"/>
                        </a:lnSpc>
                        <a:spcBef>
                          <a:spcPts val="260"/>
                        </a:spcBef>
                      </a:pPr>
                      <a:endParaRPr sz="1200" b="1" dirty="0">
                        <a:solidFill>
                          <a:schemeClr val="bg1"/>
                        </a:solidFill>
                        <a:latin typeface="Arial"/>
                        <a:cs typeface="Arial"/>
                      </a:endParaRPr>
                    </a:p>
                  </a:txBody>
                  <a:tcPr marL="0" marR="0" marT="33020" marB="0">
                    <a:solidFill>
                      <a:schemeClr val="accent2"/>
                    </a:solidFill>
                  </a:tcPr>
                </a:tc>
                <a:extLst>
                  <a:ext uri="{0D108BD9-81ED-4DB2-BD59-A6C34878D82A}">
                    <a16:rowId xmlns:a16="http://schemas.microsoft.com/office/drawing/2014/main" val="10003"/>
                  </a:ext>
                </a:extLst>
              </a:tr>
              <a:tr h="517161">
                <a:tc>
                  <a:txBody>
                    <a:bodyPr/>
                    <a:lstStyle/>
                    <a:p>
                      <a:pPr marL="15240" algn="ctr">
                        <a:lnSpc>
                          <a:spcPct val="100000"/>
                        </a:lnSpc>
                        <a:spcBef>
                          <a:spcPts val="835"/>
                        </a:spcBef>
                      </a:pPr>
                      <a:r>
                        <a:rPr lang="en-US" sz="1000" b="1" spc="-10" dirty="0">
                          <a:solidFill>
                            <a:srgbClr val="414141"/>
                          </a:solidFill>
                        </a:rPr>
                        <a:t>H2019,  T1027, 99510</a:t>
                      </a:r>
                    </a:p>
                  </a:txBody>
                  <a:tcPr marL="0" marR="0" marT="0" marB="0" anchor="ctr"/>
                </a:tc>
                <a:tc>
                  <a:txBody>
                    <a:bodyPr/>
                    <a:lstStyle/>
                    <a:p>
                      <a:pPr marL="83820" marR="0" lvl="0" indent="0" algn="l" defTabSz="342991" rtl="0" eaLnBrk="1" fontAlgn="auto" latinLnBrk="0" hangingPunct="1">
                        <a:lnSpc>
                          <a:spcPts val="1170"/>
                        </a:lnSpc>
                        <a:spcBef>
                          <a:spcPts val="0"/>
                        </a:spcBef>
                        <a:spcAft>
                          <a:spcPts val="0"/>
                        </a:spcAft>
                        <a:buClrTx/>
                        <a:buSzTx/>
                        <a:buFontTx/>
                        <a:buNone/>
                        <a:tabLst/>
                        <a:defRPr/>
                      </a:pPr>
                      <a:r>
                        <a:rPr sz="1000" spc="-5" dirty="0">
                          <a:solidFill>
                            <a:srgbClr val="414141"/>
                          </a:solidFill>
                        </a:rPr>
                        <a:t>In-Home Therapy </a:t>
                      </a:r>
                      <a:r>
                        <a:rPr sz="1000" dirty="0">
                          <a:solidFill>
                            <a:srgbClr val="414141"/>
                          </a:solidFill>
                        </a:rPr>
                        <a:t>/ </a:t>
                      </a:r>
                      <a:r>
                        <a:rPr sz="1000" spc="-5" dirty="0">
                          <a:solidFill>
                            <a:srgbClr val="414141"/>
                          </a:solidFill>
                        </a:rPr>
                        <a:t>Family Stabilization </a:t>
                      </a:r>
                      <a:r>
                        <a:rPr sz="1000" dirty="0">
                          <a:solidFill>
                            <a:srgbClr val="414141"/>
                          </a:solidFill>
                        </a:rPr>
                        <a:t>Team</a:t>
                      </a:r>
                      <a:r>
                        <a:rPr lang="en-US" sz="1000" dirty="0">
                          <a:solidFill>
                            <a:srgbClr val="414141"/>
                          </a:solidFill>
                        </a:rPr>
                        <a:t>/Therapeutic Mentoring</a:t>
                      </a:r>
                    </a:p>
                    <a:p>
                      <a:pPr marL="83820">
                        <a:lnSpc>
                          <a:spcPts val="1170"/>
                        </a:lnSpc>
                      </a:pPr>
                      <a:endParaRPr sz="1000" dirty="0">
                        <a:solidFill>
                          <a:srgbClr val="414141"/>
                        </a:solidFill>
                      </a:endParaRPr>
                    </a:p>
                  </a:txBody>
                  <a:tcPr marL="0" marR="0" marT="0" marB="0" anchor="ctr"/>
                </a:tc>
                <a:tc>
                  <a:txBody>
                    <a:bodyPr/>
                    <a:lstStyle/>
                    <a:p>
                      <a:pPr marL="83820">
                        <a:lnSpc>
                          <a:spcPts val="1170"/>
                        </a:lnSpc>
                      </a:pPr>
                      <a:r>
                        <a:rPr lang="en-US" sz="1000" dirty="0">
                          <a:solidFill>
                            <a:srgbClr val="414141"/>
                          </a:solidFill>
                        </a:rPr>
                        <a:t>15 min</a:t>
                      </a:r>
                    </a:p>
                    <a:p>
                      <a:pPr marL="83820">
                        <a:lnSpc>
                          <a:spcPts val="1170"/>
                        </a:lnSpc>
                      </a:pPr>
                      <a:r>
                        <a:rPr lang="en-US" sz="1000" dirty="0">
                          <a:solidFill>
                            <a:srgbClr val="414141"/>
                          </a:solidFill>
                        </a:rPr>
                        <a:t>No unit associated with this code</a:t>
                      </a:r>
                      <a:endParaRPr sz="1000" dirty="0">
                        <a:solidFill>
                          <a:srgbClr val="414141"/>
                        </a:solidFill>
                      </a:endParaRPr>
                    </a:p>
                  </a:txBody>
                  <a:tcPr marL="0" marR="0" marT="0" marB="0" anchor="ctr"/>
                </a:tc>
                <a:extLst>
                  <a:ext uri="{0D108BD9-81ED-4DB2-BD59-A6C34878D82A}">
                    <a16:rowId xmlns:a16="http://schemas.microsoft.com/office/drawing/2014/main" val="10004"/>
                  </a:ext>
                </a:extLst>
              </a:tr>
              <a:tr h="421802">
                <a:tc>
                  <a:txBody>
                    <a:bodyPr/>
                    <a:lstStyle/>
                    <a:p>
                      <a:pPr marL="14604" algn="ctr">
                        <a:lnSpc>
                          <a:spcPct val="100000"/>
                        </a:lnSpc>
                        <a:spcBef>
                          <a:spcPts val="359"/>
                        </a:spcBef>
                      </a:pPr>
                      <a:r>
                        <a:rPr sz="1000" b="1" spc="-10" dirty="0">
                          <a:solidFill>
                            <a:srgbClr val="414141"/>
                          </a:solidFill>
                        </a:rPr>
                        <a:t>H2014</a:t>
                      </a:r>
                      <a:endParaRPr sz="1000" b="1" dirty="0">
                        <a:solidFill>
                          <a:srgbClr val="414141"/>
                        </a:solidFill>
                        <a:latin typeface="Arial"/>
                        <a:cs typeface="Arial"/>
                      </a:endParaRPr>
                    </a:p>
                  </a:txBody>
                  <a:tcPr marL="0" marR="0" marT="45719" marB="0" anchor="ctr"/>
                </a:tc>
                <a:tc>
                  <a:txBody>
                    <a:bodyPr/>
                    <a:lstStyle/>
                    <a:p>
                      <a:pPr marL="83820">
                        <a:lnSpc>
                          <a:spcPct val="100000"/>
                        </a:lnSpc>
                        <a:spcBef>
                          <a:spcPts val="390"/>
                        </a:spcBef>
                      </a:pPr>
                      <a:r>
                        <a:rPr sz="1000" spc="-5" dirty="0">
                          <a:solidFill>
                            <a:srgbClr val="414141"/>
                          </a:solidFill>
                        </a:rPr>
                        <a:t>In-Home Behavioral</a:t>
                      </a:r>
                      <a:r>
                        <a:rPr sz="1000" spc="-40" dirty="0">
                          <a:solidFill>
                            <a:srgbClr val="414141"/>
                          </a:solidFill>
                        </a:rPr>
                        <a:t> </a:t>
                      </a:r>
                      <a:r>
                        <a:rPr sz="1000" spc="-5" dirty="0">
                          <a:solidFill>
                            <a:srgbClr val="414141"/>
                          </a:solidFill>
                        </a:rPr>
                        <a:t>Services</a:t>
                      </a:r>
                      <a:endParaRPr sz="1000" dirty="0">
                        <a:solidFill>
                          <a:srgbClr val="414141"/>
                        </a:solidFill>
                        <a:latin typeface="Arial"/>
                        <a:cs typeface="Arial"/>
                      </a:endParaRPr>
                    </a:p>
                  </a:txBody>
                  <a:tcPr marL="0" marR="0" marT="49530" marB="0" anchor="ctr"/>
                </a:tc>
                <a:tc>
                  <a:txBody>
                    <a:bodyPr/>
                    <a:lstStyle/>
                    <a:p>
                      <a:pPr marL="83820">
                        <a:lnSpc>
                          <a:spcPct val="100000"/>
                        </a:lnSpc>
                        <a:spcBef>
                          <a:spcPts val="390"/>
                        </a:spcBef>
                      </a:pPr>
                      <a:r>
                        <a:rPr lang="en-US" sz="1000" dirty="0">
                          <a:solidFill>
                            <a:srgbClr val="414141"/>
                          </a:solidFill>
                          <a:latin typeface="Arial"/>
                          <a:cs typeface="Arial"/>
                        </a:rPr>
                        <a:t>15 min</a:t>
                      </a:r>
                      <a:endParaRPr sz="1000" dirty="0">
                        <a:solidFill>
                          <a:srgbClr val="414141"/>
                        </a:solidFill>
                        <a:latin typeface="Arial"/>
                        <a:cs typeface="Arial"/>
                      </a:endParaRPr>
                    </a:p>
                  </a:txBody>
                  <a:tcPr marL="0" marR="0" marT="49530" marB="0" anchor="ctr"/>
                </a:tc>
                <a:extLst>
                  <a:ext uri="{0D108BD9-81ED-4DB2-BD59-A6C34878D82A}">
                    <a16:rowId xmlns:a16="http://schemas.microsoft.com/office/drawing/2014/main" val="10005"/>
                  </a:ext>
                </a:extLst>
              </a:tr>
              <a:tr h="421802">
                <a:tc>
                  <a:txBody>
                    <a:bodyPr/>
                    <a:lstStyle/>
                    <a:p>
                      <a:pPr marL="14604" algn="ctr">
                        <a:lnSpc>
                          <a:spcPct val="100000"/>
                        </a:lnSpc>
                      </a:pPr>
                      <a:r>
                        <a:rPr sz="1000" b="1" spc="-10" dirty="0">
                          <a:solidFill>
                            <a:srgbClr val="414141"/>
                          </a:solidFill>
                        </a:rPr>
                        <a:t>H0023</a:t>
                      </a:r>
                      <a:endParaRPr sz="1000" b="1" dirty="0">
                        <a:solidFill>
                          <a:srgbClr val="414141"/>
                        </a:solidFill>
                        <a:latin typeface="Arial"/>
                        <a:cs typeface="Arial"/>
                      </a:endParaRPr>
                    </a:p>
                  </a:txBody>
                  <a:tcPr marL="0" marR="0" marT="0" marB="0" anchor="ctr">
                    <a:noFill/>
                  </a:tcPr>
                </a:tc>
                <a:tc>
                  <a:txBody>
                    <a:bodyPr/>
                    <a:lstStyle/>
                    <a:p>
                      <a:pPr marL="83820">
                        <a:lnSpc>
                          <a:spcPts val="1170"/>
                        </a:lnSpc>
                      </a:pPr>
                      <a:r>
                        <a:rPr sz="1000" spc="-5" dirty="0">
                          <a:solidFill>
                            <a:srgbClr val="414141"/>
                          </a:solidFill>
                        </a:rPr>
                        <a:t>Intensive </a:t>
                      </a:r>
                      <a:r>
                        <a:rPr sz="1000" dirty="0">
                          <a:solidFill>
                            <a:srgbClr val="414141"/>
                          </a:solidFill>
                        </a:rPr>
                        <a:t>Care </a:t>
                      </a:r>
                      <a:r>
                        <a:rPr sz="1000" spc="-5" dirty="0">
                          <a:solidFill>
                            <a:srgbClr val="414141"/>
                          </a:solidFill>
                        </a:rPr>
                        <a:t>Coordination</a:t>
                      </a:r>
                      <a:r>
                        <a:rPr sz="1000" spc="-70" dirty="0">
                          <a:solidFill>
                            <a:srgbClr val="414141"/>
                          </a:solidFill>
                        </a:rPr>
                        <a:t> </a:t>
                      </a:r>
                      <a:endParaRPr sz="1000" dirty="0">
                        <a:solidFill>
                          <a:srgbClr val="414141"/>
                        </a:solidFill>
                      </a:endParaRPr>
                    </a:p>
                  </a:txBody>
                  <a:tcPr marL="0" marR="0" marT="0" marB="0" anchor="ctr">
                    <a:noFill/>
                  </a:tcPr>
                </a:tc>
                <a:tc>
                  <a:txBody>
                    <a:bodyPr/>
                    <a:lstStyle/>
                    <a:p>
                      <a:pPr marL="83820">
                        <a:lnSpc>
                          <a:spcPts val="1170"/>
                        </a:lnSpc>
                      </a:pPr>
                      <a:r>
                        <a:rPr lang="en-US" sz="1000" dirty="0">
                          <a:solidFill>
                            <a:srgbClr val="414141"/>
                          </a:solidFill>
                        </a:rPr>
                        <a:t>No unit associated with this code</a:t>
                      </a:r>
                      <a:endParaRPr sz="1000" dirty="0">
                        <a:solidFill>
                          <a:srgbClr val="414141"/>
                        </a:solidFill>
                      </a:endParaRPr>
                    </a:p>
                  </a:txBody>
                  <a:tcPr marL="0" marR="0" marT="0" marB="0" anchor="ctr">
                    <a:noFill/>
                  </a:tcPr>
                </a:tc>
                <a:extLst>
                  <a:ext uri="{0D108BD9-81ED-4DB2-BD59-A6C34878D82A}">
                    <a16:rowId xmlns:a16="http://schemas.microsoft.com/office/drawing/2014/main" val="10006"/>
                  </a:ext>
                </a:extLst>
              </a:tr>
              <a:tr h="421802">
                <a:tc>
                  <a:txBody>
                    <a:bodyPr/>
                    <a:lstStyle/>
                    <a:p>
                      <a:pPr marL="14604" algn="ctr">
                        <a:lnSpc>
                          <a:spcPct val="100000"/>
                        </a:lnSpc>
                        <a:spcBef>
                          <a:spcPts val="360"/>
                        </a:spcBef>
                      </a:pPr>
                      <a:r>
                        <a:rPr sz="1000" b="1" spc="-10" dirty="0">
                          <a:solidFill>
                            <a:srgbClr val="414141"/>
                          </a:solidFill>
                        </a:rPr>
                        <a:t>H2011</a:t>
                      </a:r>
                      <a:endParaRPr sz="1000" b="1" dirty="0">
                        <a:solidFill>
                          <a:srgbClr val="414141"/>
                        </a:solidFill>
                        <a:latin typeface="Arial"/>
                        <a:cs typeface="Arial"/>
                      </a:endParaRPr>
                    </a:p>
                  </a:txBody>
                  <a:tcPr marL="0" marR="0" marB="0" anchor="ctr"/>
                </a:tc>
                <a:tc>
                  <a:txBody>
                    <a:bodyPr/>
                    <a:lstStyle/>
                    <a:p>
                      <a:pPr marL="83820">
                        <a:lnSpc>
                          <a:spcPct val="100000"/>
                        </a:lnSpc>
                        <a:spcBef>
                          <a:spcPts val="390"/>
                        </a:spcBef>
                      </a:pPr>
                      <a:r>
                        <a:rPr sz="1000" spc="-5" dirty="0">
                          <a:solidFill>
                            <a:srgbClr val="414141"/>
                          </a:solidFill>
                        </a:rPr>
                        <a:t>Mobile Crisis</a:t>
                      </a:r>
                      <a:r>
                        <a:rPr sz="1000" spc="-20" dirty="0">
                          <a:solidFill>
                            <a:srgbClr val="414141"/>
                          </a:solidFill>
                        </a:rPr>
                        <a:t> </a:t>
                      </a:r>
                      <a:r>
                        <a:rPr sz="1000" spc="-5" dirty="0">
                          <a:solidFill>
                            <a:srgbClr val="414141"/>
                          </a:solidFill>
                        </a:rPr>
                        <a:t>Intervention</a:t>
                      </a:r>
                      <a:endParaRPr sz="1000" dirty="0">
                        <a:solidFill>
                          <a:srgbClr val="414141"/>
                        </a:solidFill>
                        <a:latin typeface="Arial"/>
                        <a:cs typeface="Arial"/>
                      </a:endParaRPr>
                    </a:p>
                  </a:txBody>
                  <a:tcPr marL="0" marR="0" marT="49530" marB="0" anchor="ctr"/>
                </a:tc>
                <a:tc>
                  <a:txBody>
                    <a:bodyPr/>
                    <a:lstStyle/>
                    <a:p>
                      <a:pPr marL="83820">
                        <a:lnSpc>
                          <a:spcPct val="100000"/>
                        </a:lnSpc>
                        <a:spcBef>
                          <a:spcPts val="390"/>
                        </a:spcBef>
                      </a:pPr>
                      <a:r>
                        <a:rPr lang="en-US" sz="1000" dirty="0">
                          <a:solidFill>
                            <a:srgbClr val="414141"/>
                          </a:solidFill>
                          <a:latin typeface="Arial"/>
                          <a:cs typeface="Arial"/>
                        </a:rPr>
                        <a:t>15 min</a:t>
                      </a:r>
                      <a:endParaRPr sz="1000" dirty="0">
                        <a:solidFill>
                          <a:srgbClr val="414141"/>
                        </a:solidFill>
                        <a:latin typeface="Arial"/>
                        <a:cs typeface="Arial"/>
                      </a:endParaRPr>
                    </a:p>
                  </a:txBody>
                  <a:tcPr marL="0" marR="0" marT="49530" marB="0" anchor="ctr"/>
                </a:tc>
                <a:extLst>
                  <a:ext uri="{0D108BD9-81ED-4DB2-BD59-A6C34878D82A}">
                    <a16:rowId xmlns:a16="http://schemas.microsoft.com/office/drawing/2014/main" val="10007"/>
                  </a:ext>
                </a:extLst>
              </a:tr>
              <a:tr h="421802">
                <a:tc>
                  <a:txBody>
                    <a:bodyPr/>
                    <a:lstStyle/>
                    <a:p>
                      <a:pPr marL="14604" algn="ctr">
                        <a:lnSpc>
                          <a:spcPct val="100000"/>
                        </a:lnSpc>
                        <a:spcBef>
                          <a:spcPts val="360"/>
                        </a:spcBef>
                      </a:pPr>
                      <a:r>
                        <a:rPr lang="en-US" sz="1000" b="1" dirty="0">
                          <a:solidFill>
                            <a:srgbClr val="414141"/>
                          </a:solidFill>
                          <a:latin typeface="Arial"/>
                          <a:cs typeface="Arial"/>
                        </a:rPr>
                        <a:t>H0038</a:t>
                      </a:r>
                      <a:endParaRPr sz="1000" b="1" dirty="0">
                        <a:solidFill>
                          <a:srgbClr val="414141"/>
                        </a:solidFill>
                        <a:latin typeface="Arial"/>
                        <a:cs typeface="Arial"/>
                      </a:endParaRPr>
                    </a:p>
                  </a:txBody>
                  <a:tcPr marL="0" marR="0" marB="0" anchor="ctr"/>
                </a:tc>
                <a:tc>
                  <a:txBody>
                    <a:bodyPr/>
                    <a:lstStyle/>
                    <a:p>
                      <a:pPr marL="83820">
                        <a:lnSpc>
                          <a:spcPct val="100000"/>
                        </a:lnSpc>
                        <a:spcBef>
                          <a:spcPts val="390"/>
                        </a:spcBef>
                      </a:pPr>
                      <a:r>
                        <a:rPr lang="en-US" sz="1000" b="0" dirty="0">
                          <a:solidFill>
                            <a:srgbClr val="414141"/>
                          </a:solidFill>
                          <a:latin typeface="Arial"/>
                          <a:cs typeface="Arial"/>
                        </a:rPr>
                        <a:t>Family Support and Training</a:t>
                      </a:r>
                      <a:endParaRPr sz="1000" b="0" dirty="0">
                        <a:solidFill>
                          <a:srgbClr val="414141"/>
                        </a:solidFill>
                        <a:latin typeface="Arial"/>
                        <a:cs typeface="Arial"/>
                      </a:endParaRPr>
                    </a:p>
                  </a:txBody>
                  <a:tcPr marL="0" marR="0" marT="49530" marB="0" anchor="ctr"/>
                </a:tc>
                <a:tc>
                  <a:txBody>
                    <a:bodyPr/>
                    <a:lstStyle/>
                    <a:p>
                      <a:pPr marL="83820">
                        <a:lnSpc>
                          <a:spcPct val="100000"/>
                        </a:lnSpc>
                        <a:spcBef>
                          <a:spcPts val="390"/>
                        </a:spcBef>
                      </a:pPr>
                      <a:r>
                        <a:rPr lang="en-US" sz="1000" dirty="0">
                          <a:solidFill>
                            <a:srgbClr val="414141"/>
                          </a:solidFill>
                          <a:latin typeface="Arial"/>
                          <a:cs typeface="Arial"/>
                        </a:rPr>
                        <a:t>15 min</a:t>
                      </a:r>
                      <a:endParaRPr sz="1000" dirty="0">
                        <a:solidFill>
                          <a:srgbClr val="414141"/>
                        </a:solidFill>
                        <a:latin typeface="Arial"/>
                        <a:cs typeface="Arial"/>
                      </a:endParaRPr>
                    </a:p>
                  </a:txBody>
                  <a:tcPr marL="0" marR="0" marT="49530" marB="0" anchor="ctr"/>
                </a:tc>
                <a:extLst>
                  <a:ext uri="{0D108BD9-81ED-4DB2-BD59-A6C34878D82A}">
                    <a16:rowId xmlns:a16="http://schemas.microsoft.com/office/drawing/2014/main" val="1617131070"/>
                  </a:ext>
                </a:extLst>
              </a:tr>
            </a:tbl>
          </a:graphicData>
        </a:graphic>
      </p:graphicFrame>
      <p:sp>
        <p:nvSpPr>
          <p:cNvPr id="12" name="object 5">
            <a:extLst>
              <a:ext uri="{FF2B5EF4-FFF2-40B4-BE49-F238E27FC236}">
                <a16:creationId xmlns:a16="http://schemas.microsoft.com/office/drawing/2014/main" id="{395BBCEC-41AF-49A9-90F4-4F78D86D959A}"/>
              </a:ext>
            </a:extLst>
          </p:cNvPr>
          <p:cNvSpPr txBox="1"/>
          <p:nvPr/>
        </p:nvSpPr>
        <p:spPr>
          <a:xfrm>
            <a:off x="386830" y="5576453"/>
            <a:ext cx="8267703" cy="905376"/>
          </a:xfrm>
          <a:prstGeom prst="rect">
            <a:avLst/>
          </a:prstGeom>
        </p:spPr>
        <p:txBody>
          <a:bodyPr vert="horz" wrap="square" lIns="0" tIns="50800" rIns="0" bIns="0" rtlCol="0">
            <a:spAutoFit/>
          </a:bodyPr>
          <a:lstStyle/>
          <a:p>
            <a:pPr marL="12700">
              <a:lnSpc>
                <a:spcPct val="100000"/>
              </a:lnSpc>
              <a:spcBef>
                <a:spcPts val="400"/>
              </a:spcBef>
            </a:pPr>
            <a:r>
              <a:rPr sz="1200" spc="-5" dirty="0">
                <a:solidFill>
                  <a:srgbClr val="55565A"/>
                </a:solidFill>
                <a:cs typeface="Arial"/>
              </a:rPr>
              <a:t>Authorizations can be requested in two (2)</a:t>
            </a:r>
            <a:r>
              <a:rPr sz="1200" spc="-65" dirty="0">
                <a:solidFill>
                  <a:srgbClr val="55565A"/>
                </a:solidFill>
                <a:cs typeface="Arial"/>
              </a:rPr>
              <a:t> </a:t>
            </a:r>
            <a:r>
              <a:rPr sz="1200" spc="-5" dirty="0">
                <a:solidFill>
                  <a:srgbClr val="55565A"/>
                </a:solidFill>
                <a:cs typeface="Arial"/>
              </a:rPr>
              <a:t>ways:</a:t>
            </a:r>
            <a:endParaRPr sz="1200" dirty="0">
              <a:cs typeface="Arial"/>
            </a:endParaRPr>
          </a:p>
          <a:p>
            <a:pPr marL="528955" marR="5080" indent="-285750">
              <a:lnSpc>
                <a:spcPct val="100000"/>
              </a:lnSpc>
              <a:spcBef>
                <a:spcPts val="300"/>
              </a:spcBef>
              <a:buChar char="•"/>
              <a:tabLst>
                <a:tab pos="528955" algn="l"/>
                <a:tab pos="529590" algn="l"/>
              </a:tabLst>
            </a:pPr>
            <a:r>
              <a:rPr sz="1200" spc="-5" dirty="0">
                <a:solidFill>
                  <a:srgbClr val="55565A"/>
                </a:solidFill>
                <a:cs typeface="Arial"/>
              </a:rPr>
              <a:t>Contracted providers can request authorizations </a:t>
            </a:r>
            <a:r>
              <a:rPr lang="en-US" sz="1200" spc="-5" dirty="0">
                <a:solidFill>
                  <a:srgbClr val="55565A"/>
                </a:solidFill>
                <a:cs typeface="Arial"/>
              </a:rPr>
              <a:t>the services listed above</a:t>
            </a:r>
            <a:r>
              <a:rPr sz="1200" spc="-5" dirty="0">
                <a:solidFill>
                  <a:srgbClr val="55565A"/>
                </a:solidFill>
                <a:cs typeface="Arial"/>
              </a:rPr>
              <a:t> via the online portal system</a:t>
            </a:r>
            <a:r>
              <a:rPr lang="en-US" sz="1200" spc="-5" dirty="0">
                <a:solidFill>
                  <a:srgbClr val="55565A"/>
                </a:solidFill>
                <a:cs typeface="Arial"/>
              </a:rPr>
              <a:t> Navinet; electronic data interchange at </a:t>
            </a:r>
            <a:r>
              <a:rPr lang="en-US" sz="1200" dirty="0">
                <a:hlinkClick r:id="rId3"/>
              </a:rPr>
              <a:t>Navinet Sign In</a:t>
            </a:r>
            <a:r>
              <a:rPr lang="en-US" sz="1200" spc="-5" dirty="0">
                <a:solidFill>
                  <a:srgbClr val="55565A"/>
                </a:solidFill>
                <a:cs typeface="Arial"/>
              </a:rPr>
              <a:t>. </a:t>
            </a:r>
            <a:r>
              <a:rPr sz="1200" spc="-45" dirty="0">
                <a:solidFill>
                  <a:srgbClr val="55565A"/>
                </a:solidFill>
                <a:cs typeface="Arial"/>
              </a:rPr>
              <a:t>You </a:t>
            </a:r>
            <a:r>
              <a:rPr sz="1200" spc="-5" dirty="0">
                <a:solidFill>
                  <a:srgbClr val="55565A"/>
                </a:solidFill>
                <a:cs typeface="Arial"/>
              </a:rPr>
              <a:t>will need to log-in to request authorizations.</a:t>
            </a:r>
            <a:r>
              <a:rPr lang="en-US" sz="1200" spc="-5" dirty="0">
                <a:solidFill>
                  <a:srgbClr val="55565A"/>
                </a:solidFill>
                <a:cs typeface="Arial"/>
              </a:rPr>
              <a:t> </a:t>
            </a:r>
            <a:endParaRPr sz="1200" dirty="0">
              <a:cs typeface="Arial"/>
            </a:endParaRPr>
          </a:p>
          <a:p>
            <a:pPr marL="528955" indent="-285750">
              <a:lnSpc>
                <a:spcPct val="100000"/>
              </a:lnSpc>
              <a:spcBef>
                <a:spcPts val="600"/>
              </a:spcBef>
              <a:buChar char="•"/>
              <a:tabLst>
                <a:tab pos="528955" algn="l"/>
                <a:tab pos="529590" algn="l"/>
              </a:tabLst>
            </a:pPr>
            <a:r>
              <a:rPr sz="1200" spc="-5" dirty="0">
                <a:solidFill>
                  <a:srgbClr val="55565A"/>
                </a:solidFill>
                <a:cs typeface="Arial"/>
              </a:rPr>
              <a:t>Calling </a:t>
            </a:r>
            <a:r>
              <a:rPr lang="en-US" sz="1200" spc="-5" dirty="0">
                <a:solidFill>
                  <a:srgbClr val="55565A"/>
                </a:solidFill>
                <a:cs typeface="Arial"/>
              </a:rPr>
              <a:t>Aetna </a:t>
            </a:r>
            <a:r>
              <a:rPr sz="1200" spc="-5" dirty="0">
                <a:solidFill>
                  <a:srgbClr val="55565A"/>
                </a:solidFill>
                <a:cs typeface="Arial"/>
              </a:rPr>
              <a:t>via the number on the </a:t>
            </a:r>
            <a:r>
              <a:rPr sz="1200" dirty="0">
                <a:solidFill>
                  <a:srgbClr val="55565A"/>
                </a:solidFill>
                <a:cs typeface="Arial"/>
              </a:rPr>
              <a:t>member’s</a:t>
            </a:r>
            <a:r>
              <a:rPr sz="1200" spc="-75" dirty="0">
                <a:solidFill>
                  <a:srgbClr val="55565A"/>
                </a:solidFill>
                <a:cs typeface="Arial"/>
              </a:rPr>
              <a:t> </a:t>
            </a:r>
            <a:r>
              <a:rPr sz="1200" spc="-5" dirty="0">
                <a:solidFill>
                  <a:srgbClr val="55565A"/>
                </a:solidFill>
                <a:cs typeface="Arial"/>
              </a:rPr>
              <a:t>card</a:t>
            </a:r>
            <a:endParaRPr sz="1200" dirty="0">
              <a:cs typeface="Arial"/>
            </a:endParaRPr>
          </a:p>
        </p:txBody>
      </p:sp>
    </p:spTree>
    <p:extLst>
      <p:ext uri="{BB962C8B-B14F-4D97-AF65-F5344CB8AC3E}">
        <p14:creationId xmlns:p14="http://schemas.microsoft.com/office/powerpoint/2010/main" val="128245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SP-2021Master-A">
  <a:themeElements>
    <a:clrScheme name="Custom 24">
      <a:dk1>
        <a:srgbClr val="000000"/>
      </a:dk1>
      <a:lt1>
        <a:srgbClr val="FFFFFF"/>
      </a:lt1>
      <a:dk2>
        <a:srgbClr val="414141"/>
      </a:dk2>
      <a:lt2>
        <a:srgbClr val="C0C0C0"/>
      </a:lt2>
      <a:accent1>
        <a:srgbClr val="592E6F"/>
      </a:accent1>
      <a:accent2>
        <a:srgbClr val="7D3F98"/>
      </a:accent2>
      <a:accent3>
        <a:srgbClr val="A073B2"/>
      </a:accent3>
      <a:accent4>
        <a:srgbClr val="E7DCEC"/>
      </a:accent4>
      <a:accent5>
        <a:srgbClr val="412251"/>
      </a:accent5>
      <a:accent6>
        <a:srgbClr val="F5F5F5"/>
      </a:accent6>
      <a:hlink>
        <a:srgbClr val="267AC0"/>
      </a:hlink>
      <a:folHlink>
        <a:srgbClr val="A5A5A5"/>
      </a:folHlink>
    </a:clrScheme>
    <a:fontScheme name="Custom 7">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2"/>
        </a:solidFill>
        <a:ln>
          <a:noFill/>
          <a:miter lim="800000"/>
        </a:ln>
        <a:effectLst/>
      </a:spPr>
      <a:bodyPr rtlCol="0" anchor="ctr"/>
      <a:lstStyle>
        <a:defPPr algn="ctr">
          <a:defRPr b="1"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gray">
        <a:ln w="12700" cmpd="sng">
          <a:solidFill>
            <a:schemeClr val="accent6"/>
          </a:solidFill>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400" dirty="0" err="1" smtClean="0">
            <a:solidFill>
              <a:schemeClr val="tx2"/>
            </a:solidFill>
          </a:defRPr>
        </a:defPPr>
      </a:lstStyle>
    </a:txDef>
  </a:objectDefaults>
  <a:extraClrSchemeLst/>
</a:theme>
</file>

<file path=ppt/theme/theme2.xml><?xml version="1.0" encoding="utf-8"?>
<a:theme xmlns:a="http://schemas.openxmlformats.org/drawingml/2006/main" name="CSP-2021Master-B">
  <a:themeElements>
    <a:clrScheme name="Custom 24">
      <a:dk1>
        <a:srgbClr val="000000"/>
      </a:dk1>
      <a:lt1>
        <a:srgbClr val="FFFFFF"/>
      </a:lt1>
      <a:dk2>
        <a:srgbClr val="414141"/>
      </a:dk2>
      <a:lt2>
        <a:srgbClr val="C0C0C0"/>
      </a:lt2>
      <a:accent1>
        <a:srgbClr val="592E6F"/>
      </a:accent1>
      <a:accent2>
        <a:srgbClr val="7D3F98"/>
      </a:accent2>
      <a:accent3>
        <a:srgbClr val="A073B2"/>
      </a:accent3>
      <a:accent4>
        <a:srgbClr val="E7DCEC"/>
      </a:accent4>
      <a:accent5>
        <a:srgbClr val="412251"/>
      </a:accent5>
      <a:accent6>
        <a:srgbClr val="F5F5F5"/>
      </a:accent6>
      <a:hlink>
        <a:srgbClr val="267AC0"/>
      </a:hlink>
      <a:folHlink>
        <a:srgbClr val="A5A5A5"/>
      </a:folHlink>
    </a:clrScheme>
    <a:fontScheme name="Custom 7">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2"/>
        </a:solidFill>
        <a:ln>
          <a:noFill/>
          <a:miter lim="800000"/>
        </a:ln>
        <a:effectLst/>
      </a:spPr>
      <a:bodyPr rtlCol="0" anchor="ctr"/>
      <a:lstStyle>
        <a:defPPr algn="ctr">
          <a:defRPr b="1" dirty="0"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bwMode="gray">
        <a:ln w="12700" cmpd="sng">
          <a:solidFill>
            <a:schemeClr val="accent6"/>
          </a:solidFill>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400" dirty="0" err="1" smtClean="0">
            <a:solidFill>
              <a:schemeClr val="tx2"/>
            </a:solidFill>
          </a:defRPr>
        </a:defPPr>
      </a:lstStyle>
    </a:txDef>
  </a:objectDefaults>
  <a:extraClrSchemeLst/>
</a:theme>
</file>

<file path=ppt/theme/theme3.xml><?xml version="1.0" encoding="utf-8"?>
<a:theme xmlns:a="http://schemas.openxmlformats.org/drawingml/2006/main" name="Office Theme">
  <a:themeElements>
    <a:clrScheme name="Custom 2">
      <a:dk1>
        <a:sysClr val="windowText" lastClr="000000"/>
      </a:dk1>
      <a:lt1>
        <a:sysClr val="window" lastClr="FFFFFF"/>
      </a:lt1>
      <a:dk2>
        <a:srgbClr val="3F3F3F"/>
      </a:dk2>
      <a:lt2>
        <a:srgbClr val="C0C0C0"/>
      </a:lt2>
      <a:accent1>
        <a:srgbClr val="563D82"/>
      </a:accent1>
      <a:accent2>
        <a:srgbClr val="7D3F98"/>
      </a:accent2>
      <a:accent3>
        <a:srgbClr val="B18CC1"/>
      </a:accent3>
      <a:accent4>
        <a:srgbClr val="B9AFD6"/>
      </a:accent4>
      <a:accent5>
        <a:srgbClr val="646464"/>
      </a:accent5>
      <a:accent6>
        <a:srgbClr val="868686"/>
      </a:accent6>
      <a:hlink>
        <a:srgbClr val="267AC0"/>
      </a:hlink>
      <a:folHlink>
        <a:srgbClr val="A5A5A5"/>
      </a:folHlink>
    </a:clrScheme>
    <a:fontScheme name="Custom 9">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b="1" dirty="0" err="1"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6"/>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solidFill>
              <a:schemeClr val="tx2"/>
            </a:solidFill>
          </a:defRPr>
        </a:defPPr>
      </a:lstStyle>
    </a:txDef>
  </a:objectDefaults>
  <a:extraClrSchemeLst/>
</a:theme>
</file>

<file path=ppt/theme/theme4.xml><?xml version="1.0" encoding="utf-8"?>
<a:theme xmlns:a="http://schemas.openxmlformats.org/drawingml/2006/main" name="Office Theme">
  <a:themeElements>
    <a:clrScheme name="Custom 1">
      <a:dk1>
        <a:sysClr val="windowText" lastClr="000000"/>
      </a:dk1>
      <a:lt1>
        <a:sysClr val="window" lastClr="FFFFFF"/>
      </a:lt1>
      <a:dk2>
        <a:srgbClr val="3F3F3F"/>
      </a:dk2>
      <a:lt2>
        <a:srgbClr val="C0C0C0"/>
      </a:lt2>
      <a:accent1>
        <a:srgbClr val="563D82"/>
      </a:accent1>
      <a:accent2>
        <a:srgbClr val="7D3F98"/>
      </a:accent2>
      <a:accent3>
        <a:srgbClr val="B18CC1"/>
      </a:accent3>
      <a:accent4>
        <a:srgbClr val="B9AFD6"/>
      </a:accent4>
      <a:accent5>
        <a:srgbClr val="646464"/>
      </a:accent5>
      <a:accent6>
        <a:srgbClr val="868686"/>
      </a:accent6>
      <a:hlink>
        <a:srgbClr val="267AC0"/>
      </a:hlink>
      <a:folHlink>
        <a:srgbClr val="A5A5A5"/>
      </a:folHlink>
    </a:clrScheme>
    <a:fontScheme name="Custom 8">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b="1" dirty="0" err="1" smtClean="0">
            <a:solidFill>
              <a:schemeClr val="bg1"/>
            </a:solidFill>
          </a:defRPr>
        </a:defPPr>
      </a:lstStyle>
      <a:style>
        <a:lnRef idx="1">
          <a:schemeClr val="accent1"/>
        </a:lnRef>
        <a:fillRef idx="3">
          <a:schemeClr val="accent1"/>
        </a:fillRef>
        <a:effectRef idx="2">
          <a:schemeClr val="accent1"/>
        </a:effectRef>
        <a:fontRef idx="minor">
          <a:schemeClr val="lt1"/>
        </a:fontRef>
      </a:style>
    </a:spDef>
    <a:lnDef>
      <a:spPr>
        <a:ln w="12700">
          <a:solidFill>
            <a:schemeClr val="accent6"/>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sz="1400" dirty="0" err="1" smtClean="0">
            <a:solidFill>
              <a:schemeClr val="tx2"/>
            </a:solidFill>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96182335466644B4D5D513AE74610A" ma:contentTypeVersion="42" ma:contentTypeDescription="Create a new document." ma:contentTypeScope="" ma:versionID="718a6ac502ca1fd6a800b481fa42a951">
  <xsd:schema xmlns:xsd="http://www.w3.org/2001/XMLSchema" xmlns:xs="http://www.w3.org/2001/XMLSchema" xmlns:p="http://schemas.microsoft.com/office/2006/metadata/properties" xmlns:ns2="6f1a8edd-907e-4477-8a35-415ab369682e" xmlns:ns3="96e6ab81-4a49-4c0f-99b7-e46eb5fd3fea" targetNamespace="http://schemas.microsoft.com/office/2006/metadata/properties" ma:root="true" ma:fieldsID="c8f1e8edc13dfbcbbe99d9a9848ad622" ns2:_="" ns3:_="">
    <xsd:import namespace="6f1a8edd-907e-4477-8a35-415ab369682e"/>
    <xsd:import namespace="96e6ab81-4a49-4c0f-99b7-e46eb5fd3fea"/>
    <xsd:element name="properties">
      <xsd:complexType>
        <xsd:sequence>
          <xsd:element name="documentManagement">
            <xsd:complexType>
              <xsd:all>
                <xsd:element ref="ns2:MediaServiceDateTaken" minOccurs="0"/>
                <xsd:element ref="ns2:MediaServiceAutoTag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a8edd-907e-4477-8a35-415ab369682e"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ternalName="MediaServiceDateTaken" ma:readOnly="true">
      <xsd:simpleType>
        <xsd:restriction base="dms:Text"/>
      </xsd:simpleType>
    </xsd:element>
    <xsd:element name="MediaServiceAutoTags" ma:index="9"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6e6ab81-4a49-4c0f-99b7-e46eb5fd3fe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A4C5460-6341-4A06-8926-FDDA58E91623}">
  <ds:schemaRefs>
    <ds:schemaRef ds:uri="http://schemas.microsoft.com/sharepoint/v3/contenttype/forms"/>
  </ds:schemaRefs>
</ds:datastoreItem>
</file>

<file path=customXml/itemProps2.xml><?xml version="1.0" encoding="utf-8"?>
<ds:datastoreItem xmlns:ds="http://schemas.openxmlformats.org/officeDocument/2006/customXml" ds:itemID="{B24F0FD7-590D-477C-84D8-04F64A55F94D}">
  <ds:schemaRefs>
    <ds:schemaRef ds:uri="http://schemas.microsoft.com/office/2006/documentManagement/types"/>
    <ds:schemaRef ds:uri="96e6ab81-4a49-4c0f-99b7-e46eb5fd3fea"/>
    <ds:schemaRef ds:uri="http://purl.org/dc/elements/1.1/"/>
    <ds:schemaRef ds:uri="http://schemas.microsoft.com/office/2006/metadata/properties"/>
    <ds:schemaRef ds:uri="6f1a8edd-907e-4477-8a35-415ab369682e"/>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2E9571B-7759-4245-9CCC-DE9018212A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1a8edd-907e-4477-8a35-415ab369682e"/>
    <ds:schemaRef ds:uri="96e6ab81-4a49-4c0f-99b7-e46eb5fd3f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1569</TotalTime>
  <Words>1750</Words>
  <Application>Microsoft Office PowerPoint</Application>
  <PresentationFormat>On-screen Show (4:3)</PresentationFormat>
  <Paragraphs>255</Paragraphs>
  <Slides>17</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17</vt:i4>
      </vt:variant>
    </vt:vector>
  </HeadingPairs>
  <TitlesOfParts>
    <vt:vector size="28" baseType="lpstr">
      <vt:lpstr>Arial</vt:lpstr>
      <vt:lpstr>Calibri</vt:lpstr>
      <vt:lpstr>Domaine Display Bold</vt:lpstr>
      <vt:lpstr>Helvetica Neue Medium</vt:lpstr>
      <vt:lpstr>Lucida Grande</vt:lpstr>
      <vt:lpstr>Open Sans</vt:lpstr>
      <vt:lpstr>Open Sans Bold</vt:lpstr>
      <vt:lpstr>Open Sans Light</vt:lpstr>
      <vt:lpstr>Times New Roman</vt:lpstr>
      <vt:lpstr>CSP-2021Master-A</vt:lpstr>
      <vt:lpstr>CSP-2021Master-B</vt:lpstr>
      <vt:lpstr>Behavioral Health Provider Refresher: Behavioral Health for Children and Adolescents   Commonwealth of Massachusetts Bulletin: June and July 2019  Updated November 2020 </vt:lpstr>
      <vt:lpstr>Training refresher topics</vt:lpstr>
      <vt:lpstr>Covered Services </vt:lpstr>
      <vt:lpstr>Covered Services </vt:lpstr>
      <vt:lpstr>Covered Services </vt:lpstr>
      <vt:lpstr>Covered Services </vt:lpstr>
      <vt:lpstr>Covered Services </vt:lpstr>
      <vt:lpstr>Covered Services </vt:lpstr>
      <vt:lpstr>Billing Codes and Authorization Requirements  </vt:lpstr>
      <vt:lpstr>Joining our network</vt:lpstr>
      <vt:lpstr>Contact for questions related to contracting  </vt:lpstr>
      <vt:lpstr>Resources for Behavioral Health Providers</vt:lpstr>
      <vt:lpstr>Resources for Behavioral Health Providers</vt:lpstr>
      <vt:lpstr>Resources for Behavioral Health Providers</vt:lpstr>
      <vt:lpstr>Resources for Behavioral Health Providers</vt:lpstr>
      <vt:lpstr>Q &amp; A</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Collier, Beth</dc:creator>
  <cp:lastModifiedBy>Sally Cooper</cp:lastModifiedBy>
  <cp:revision>76</cp:revision>
  <dcterms:created xsi:type="dcterms:W3CDTF">2020-02-07T21:08:08Z</dcterms:created>
  <dcterms:modified xsi:type="dcterms:W3CDTF">2020-10-06T15:37:53Z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7599526-06ca-49cc-9fa9-5307800a949a_Enabled">
    <vt:lpwstr>True</vt:lpwstr>
  </property>
  <property fmtid="{D5CDD505-2E9C-101B-9397-08002B2CF9AE}" pid="3" name="MSIP_Label_67599526-06ca-49cc-9fa9-5307800a949a_SiteId">
    <vt:lpwstr>fabb61b8-3afe-4e75-b934-a47f782b8cd7</vt:lpwstr>
  </property>
  <property fmtid="{D5CDD505-2E9C-101B-9397-08002B2CF9AE}" pid="4" name="MSIP_Label_67599526-06ca-49cc-9fa9-5307800a949a_Owner">
    <vt:lpwstr>bcollier@mhnet.com</vt:lpwstr>
  </property>
  <property fmtid="{D5CDD505-2E9C-101B-9397-08002B2CF9AE}" pid="5" name="MSIP_Label_67599526-06ca-49cc-9fa9-5307800a949a_SetDate">
    <vt:lpwstr>2020-02-07T21:20:00.2735640Z</vt:lpwstr>
  </property>
  <property fmtid="{D5CDD505-2E9C-101B-9397-08002B2CF9AE}" pid="6" name="MSIP_Label_67599526-06ca-49cc-9fa9-5307800a949a_Name">
    <vt:lpwstr>Proprietary</vt:lpwstr>
  </property>
  <property fmtid="{D5CDD505-2E9C-101B-9397-08002B2CF9AE}" pid="7" name="MSIP_Label_67599526-06ca-49cc-9fa9-5307800a949a_Application">
    <vt:lpwstr>Microsoft Azure Information Protection</vt:lpwstr>
  </property>
  <property fmtid="{D5CDD505-2E9C-101B-9397-08002B2CF9AE}" pid="8" name="MSIP_Label_67599526-06ca-49cc-9fa9-5307800a949a_ActionId">
    <vt:lpwstr>de158d58-a596-432a-89fc-f29a815693c7</vt:lpwstr>
  </property>
  <property fmtid="{D5CDD505-2E9C-101B-9397-08002B2CF9AE}" pid="9" name="MSIP_Label_67599526-06ca-49cc-9fa9-5307800a949a_Extended_MSFT_Method">
    <vt:lpwstr>Automatic</vt:lpwstr>
  </property>
  <property fmtid="{D5CDD505-2E9C-101B-9397-08002B2CF9AE}" pid="10" name="Sensitivity">
    <vt:lpwstr>Proprietary</vt:lpwstr>
  </property>
</Properties>
</file>