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421" r:id="rId7"/>
  </p:sldMasterIdLst>
  <p:notesMasterIdLst>
    <p:notesMasterId r:id="rId25"/>
  </p:notesMasterIdLst>
  <p:handoutMasterIdLst>
    <p:handoutMasterId r:id="rId26"/>
  </p:handoutMasterIdLst>
  <p:sldIdLst>
    <p:sldId id="264" r:id="rId8"/>
    <p:sldId id="1180" r:id="rId9"/>
    <p:sldId id="1181" r:id="rId10"/>
    <p:sldId id="1182" r:id="rId11"/>
    <p:sldId id="1183" r:id="rId12"/>
    <p:sldId id="1184" r:id="rId13"/>
    <p:sldId id="1185" r:id="rId14"/>
    <p:sldId id="1186" r:id="rId15"/>
    <p:sldId id="1187" r:id="rId16"/>
    <p:sldId id="1191" r:id="rId17"/>
    <p:sldId id="1167" r:id="rId18"/>
    <p:sldId id="1168" r:id="rId19"/>
    <p:sldId id="1178" r:id="rId20"/>
    <p:sldId id="1177" r:id="rId21"/>
    <p:sldId id="1154" r:id="rId22"/>
    <p:sldId id="1169" r:id="rId23"/>
    <p:sldId id="1172" r:id="rId2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cy, Shannon" initials="DS" lastIdx="1" clrIdx="0">
    <p:extLst>
      <p:ext uri="{19B8F6BF-5375-455C-9EA6-DF929625EA0E}">
        <p15:presenceInfo xmlns:p15="http://schemas.microsoft.com/office/powerpoint/2012/main" userId="S::sdarcy02@bcbsmamd.net::3bba5da9-ff58-4cbc-9647-680c150ecb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64"/>
    <a:srgbClr val="002776"/>
    <a:srgbClr val="002F8E"/>
    <a:srgbClr val="4472C4"/>
    <a:srgbClr val="0089CD"/>
    <a:srgbClr val="FF8600"/>
    <a:srgbClr val="5B9BD5"/>
    <a:srgbClr val="164E9C"/>
    <a:srgbClr val="04E3FF"/>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9" autoAdjust="0"/>
    <p:restoredTop sz="91962" autoAdjust="0"/>
  </p:normalViewPr>
  <p:slideViewPr>
    <p:cSldViewPr>
      <p:cViewPr varScale="1">
        <p:scale>
          <a:sx n="61" d="100"/>
          <a:sy n="61" d="100"/>
        </p:scale>
        <p:origin x="832" y="56"/>
      </p:cViewPr>
      <p:guideLst>
        <p:guide orient="horz" pos="2016"/>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6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06T13:11:59.966"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46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465"/>
          </a:xfrm>
          <a:prstGeom prst="rect">
            <a:avLst/>
          </a:prstGeom>
        </p:spPr>
        <p:txBody>
          <a:bodyPr vert="horz" lIns="91440" tIns="45720" rIns="91440" bIns="45720" rtlCol="0"/>
          <a:lstStyle>
            <a:lvl1pPr algn="r">
              <a:defRPr sz="1200"/>
            </a:lvl1pPr>
          </a:lstStyle>
          <a:p>
            <a:r>
              <a:rPr lang="en-US" dirty="0"/>
              <a:t>2/9/2016</a:t>
            </a:r>
          </a:p>
        </p:txBody>
      </p:sp>
      <p:sp>
        <p:nvSpPr>
          <p:cNvPr id="4" name="Footer Placeholder 3"/>
          <p:cNvSpPr>
            <a:spLocks noGrp="1"/>
          </p:cNvSpPr>
          <p:nvPr>
            <p:ph type="ftr" sz="quarter" idx="2"/>
          </p:nvPr>
        </p:nvSpPr>
        <p:spPr>
          <a:xfrm>
            <a:off x="1" y="8830937"/>
            <a:ext cx="3038475" cy="46546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30937"/>
            <a:ext cx="3038475" cy="465464"/>
          </a:xfrm>
          <a:prstGeom prst="rect">
            <a:avLst/>
          </a:prstGeom>
        </p:spPr>
        <p:txBody>
          <a:bodyPr vert="horz" lIns="91440" tIns="45720" rIns="91440" bIns="45720" rtlCol="0" anchor="b"/>
          <a:lstStyle>
            <a:lvl1pPr algn="r">
              <a:defRPr sz="1200"/>
            </a:lvl1pPr>
          </a:lstStyle>
          <a:p>
            <a:fld id="{F32F1893-4415-4DA6-8BE2-2B4C2FBA35A8}" type="slidenum">
              <a:rPr lang="en-US" smtClean="0"/>
              <a:t>‹#›</a:t>
            </a:fld>
            <a:endParaRPr lang="en-US" dirty="0"/>
          </a:p>
        </p:txBody>
      </p:sp>
    </p:spTree>
    <p:extLst>
      <p:ext uri="{BB962C8B-B14F-4D97-AF65-F5344CB8AC3E}">
        <p14:creationId xmlns:p14="http://schemas.microsoft.com/office/powerpoint/2010/main" val="13801277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7075"/>
          </a:xfrm>
          <a:prstGeom prst="rect">
            <a:avLst/>
          </a:prstGeom>
        </p:spPr>
        <p:txBody>
          <a:bodyPr vert="horz" lIns="91440" tIns="45720" rIns="91440" bIns="45720" rtlCol="0"/>
          <a:lstStyle>
            <a:lvl1pPr algn="l" eaLnBrk="1" hangingPunct="1">
              <a:defRPr sz="1200"/>
            </a:lvl1pPr>
          </a:lstStyle>
          <a:p>
            <a:pPr>
              <a:defRPr/>
            </a:pPr>
            <a:endParaRPr lang="en-US" dirty="0"/>
          </a:p>
        </p:txBody>
      </p:sp>
      <p:sp>
        <p:nvSpPr>
          <p:cNvPr id="3" name="Date Placeholder 2"/>
          <p:cNvSpPr>
            <a:spLocks noGrp="1"/>
          </p:cNvSpPr>
          <p:nvPr>
            <p:ph type="dt" idx="1"/>
          </p:nvPr>
        </p:nvSpPr>
        <p:spPr>
          <a:xfrm>
            <a:off x="3970339" y="0"/>
            <a:ext cx="3038475" cy="467075"/>
          </a:xfrm>
          <a:prstGeom prst="rect">
            <a:avLst/>
          </a:prstGeom>
        </p:spPr>
        <p:txBody>
          <a:bodyPr vert="horz" lIns="91440" tIns="45720" rIns="91440" bIns="45720" rtlCol="0"/>
          <a:lstStyle>
            <a:lvl1pPr algn="r" eaLnBrk="1" hangingPunct="1">
              <a:defRPr sz="1200"/>
            </a:lvl1pPr>
          </a:lstStyle>
          <a:p>
            <a:pPr>
              <a:defRPr/>
            </a:pPr>
            <a:r>
              <a:rPr lang="en-US" dirty="0"/>
              <a:t>2/9/2016</a:t>
            </a:r>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74255"/>
            <a:ext cx="5607050" cy="366090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326"/>
            <a:ext cx="3038475" cy="467075"/>
          </a:xfrm>
          <a:prstGeom prst="rect">
            <a:avLst/>
          </a:prstGeom>
        </p:spPr>
        <p:txBody>
          <a:bodyPr vert="horz" lIns="91440" tIns="45720" rIns="91440" bIns="45720" rtlCol="0" anchor="b"/>
          <a:lstStyle>
            <a:lvl1pPr algn="l" eaLnBrk="1" hangingPunct="1">
              <a:defRPr sz="1200"/>
            </a:lvl1pPr>
          </a:lstStyle>
          <a:p>
            <a:pPr>
              <a:defRPr/>
            </a:pPr>
            <a:endParaRPr lang="en-US" dirty="0"/>
          </a:p>
        </p:txBody>
      </p:sp>
      <p:sp>
        <p:nvSpPr>
          <p:cNvPr id="7" name="Slide Number Placeholder 6"/>
          <p:cNvSpPr>
            <a:spLocks noGrp="1"/>
          </p:cNvSpPr>
          <p:nvPr>
            <p:ph type="sldNum" sz="quarter" idx="5"/>
          </p:nvPr>
        </p:nvSpPr>
        <p:spPr>
          <a:xfrm>
            <a:off x="3970339" y="8829326"/>
            <a:ext cx="3038475" cy="4670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228AB9-9B89-4876-849B-77CEC0A44651}" type="slidenum">
              <a:rPr lang="en-US" altLang="en-US"/>
              <a:pPr>
                <a:defRPr/>
              </a:pPr>
              <a:t>‹#›</a:t>
            </a:fld>
            <a:endParaRPr lang="en-US" altLang="en-US" dirty="0"/>
          </a:p>
        </p:txBody>
      </p:sp>
    </p:spTree>
    <p:extLst>
      <p:ext uri="{BB962C8B-B14F-4D97-AF65-F5344CB8AC3E}">
        <p14:creationId xmlns:p14="http://schemas.microsoft.com/office/powerpoint/2010/main" val="37091767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Slide">
    <p:spTree>
      <p:nvGrpSpPr>
        <p:cNvPr id="1" name=""/>
        <p:cNvGrpSpPr/>
        <p:nvPr/>
      </p:nvGrpSpPr>
      <p:grpSpPr>
        <a:xfrm>
          <a:off x="0" y="0"/>
          <a:ext cx="0" cy="0"/>
          <a:chOff x="0" y="0"/>
          <a:chExt cx="0" cy="0"/>
        </a:xfrm>
      </p:grpSpPr>
      <p:sp>
        <p:nvSpPr>
          <p:cNvPr id="14" name="Rectangle 13"/>
          <p:cNvSpPr/>
          <p:nvPr userDrawn="1"/>
        </p:nvSpPr>
        <p:spPr bwMode="auto">
          <a:xfrm>
            <a:off x="0" y="0"/>
            <a:ext cx="12220433" cy="6858000"/>
          </a:xfrm>
          <a:prstGeom prst="rect">
            <a:avLst/>
          </a:prstGeom>
          <a:solidFill>
            <a:srgbClr val="002D6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13" name="Picture 12">
            <a:extLst>
              <a:ext uri="{FF2B5EF4-FFF2-40B4-BE49-F238E27FC236}">
                <a16:creationId xmlns:a16="http://schemas.microsoft.com/office/drawing/2014/main" id="{33CE4FA3-9D72-9D4D-A82A-513718BD6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DFBFA89-C393-4F43-8E26-0FAAD9E1D285}"/>
              </a:ext>
            </a:extLst>
          </p:cNvPr>
          <p:cNvSpPr txBox="1"/>
          <p:nvPr userDrawn="1"/>
        </p:nvSpPr>
        <p:spPr>
          <a:xfrm>
            <a:off x="3330799" y="6335615"/>
            <a:ext cx="7402989" cy="230832"/>
          </a:xfrm>
          <a:prstGeom prst="rect">
            <a:avLst/>
          </a:prstGeom>
          <a:noFill/>
        </p:spPr>
        <p:txBody>
          <a:bodyPr wrap="none" rtlCol="0">
            <a:spAutoFit/>
          </a:bodyPr>
          <a:lstStyle/>
          <a:p>
            <a:r>
              <a:rPr lang="en-US" sz="900" b="1" spc="300" dirty="0">
                <a:solidFill>
                  <a:schemeClr val="bg1"/>
                </a:solidFill>
                <a:latin typeface="Calibri" panose="020F0502020204030204" pitchFamily="34" charset="0"/>
                <a:ea typeface="Tahoma" panose="020B0604030504040204" pitchFamily="34" charset="0"/>
                <a:cs typeface="Calibri" panose="020F0502020204030204" pitchFamily="34" charset="0"/>
              </a:rPr>
              <a:t>BLUE CROSS BLUE SHIELD OF MASSACHUSETTS |</a:t>
            </a:r>
            <a:r>
              <a:rPr lang="en-US" sz="900" spc="300" dirty="0">
                <a:solidFill>
                  <a:schemeClr val="bg1"/>
                </a:solidFill>
                <a:latin typeface="+mj-lt"/>
                <a:ea typeface="Tahoma" panose="020B0604030504040204" pitchFamily="34" charset="0"/>
                <a:cs typeface="Calibri" panose="020F0502020204030204" pitchFamily="34" charset="0"/>
              </a:rPr>
              <a:t> CONFIDENTIAL – NOT FOR DISTRIBUTION</a:t>
            </a:r>
            <a:endParaRPr lang="en-US" sz="900" dirty="0">
              <a:solidFill>
                <a:schemeClr val="bg1"/>
              </a:solidFill>
              <a:latin typeface="+mj-lt"/>
              <a:ea typeface="Tahoma" panose="020B0604030504040204" pitchFamily="34" charset="0"/>
              <a:cs typeface="Calibri" panose="020F0502020204030204" pitchFamily="34" charset="0"/>
            </a:endParaRPr>
          </a:p>
        </p:txBody>
      </p:sp>
      <p:sp>
        <p:nvSpPr>
          <p:cNvPr id="8" name="Text Placeholder 12">
            <a:extLst>
              <a:ext uri="{FF2B5EF4-FFF2-40B4-BE49-F238E27FC236}">
                <a16:creationId xmlns:a16="http://schemas.microsoft.com/office/drawing/2014/main" id="{14716A67-BFD5-6B43-ADA6-44943D3DCD83}"/>
              </a:ext>
            </a:extLst>
          </p:cNvPr>
          <p:cNvSpPr>
            <a:spLocks noGrp="1"/>
          </p:cNvSpPr>
          <p:nvPr>
            <p:ph type="body" sz="quarter" idx="10" hasCustomPrompt="1"/>
          </p:nvPr>
        </p:nvSpPr>
        <p:spPr>
          <a:xfrm rot="16200000">
            <a:off x="-2509563" y="3048000"/>
            <a:ext cx="5943600" cy="457200"/>
          </a:xfrm>
          <a:prstGeom prst="rect">
            <a:avLst/>
          </a:prstGeom>
        </p:spPr>
        <p:txBody>
          <a:bodyPr/>
          <a:lstStyle>
            <a:lvl1pPr marL="0" indent="0" algn="r">
              <a:buNone/>
              <a:defRPr sz="1200" cap="all" spc="300" baseline="0">
                <a:solidFill>
                  <a:schemeClr val="bg1"/>
                </a:solidFill>
                <a:latin typeface="+mj-lt"/>
              </a:defRPr>
            </a:lvl1pPr>
          </a:lstStyle>
          <a:p>
            <a:pPr lvl="0"/>
            <a:r>
              <a:rPr lang="en-US" sz="1200" spc="300" dirty="0"/>
              <a:t>TITLE | SUBTITLE</a:t>
            </a:r>
            <a:endParaRPr lang="en-US" dirty="0"/>
          </a:p>
        </p:txBody>
      </p:sp>
      <p:sp>
        <p:nvSpPr>
          <p:cNvPr id="10" name="Text Placeholder 14">
            <a:extLst>
              <a:ext uri="{FF2B5EF4-FFF2-40B4-BE49-F238E27FC236}">
                <a16:creationId xmlns:a16="http://schemas.microsoft.com/office/drawing/2014/main" id="{C514A8E5-BE70-FC40-ACBD-04FF37DD838D}"/>
              </a:ext>
            </a:extLst>
          </p:cNvPr>
          <p:cNvSpPr>
            <a:spLocks noGrp="1"/>
          </p:cNvSpPr>
          <p:nvPr>
            <p:ph type="body" sz="quarter" idx="11" hasCustomPrompt="1"/>
          </p:nvPr>
        </p:nvSpPr>
        <p:spPr>
          <a:xfrm>
            <a:off x="1280159" y="5029189"/>
            <a:ext cx="8168641" cy="685800"/>
          </a:xfrm>
          <a:prstGeom prst="rect">
            <a:avLst/>
          </a:prstGeom>
        </p:spPr>
        <p:txBody>
          <a:bodyPr/>
          <a:lstStyle>
            <a:lvl1pPr marL="0" indent="0">
              <a:buNone/>
              <a:defRPr sz="4000" cap="all" spc="300" baseline="0">
                <a:solidFill>
                  <a:schemeClr val="bg1"/>
                </a:solidFill>
                <a:latin typeface="+mj-lt"/>
              </a:defRPr>
            </a:lvl1pPr>
          </a:lstStyle>
          <a:p>
            <a:pPr lvl="0"/>
            <a:r>
              <a:rPr lang="en-US" dirty="0"/>
              <a:t>HEADER</a:t>
            </a:r>
          </a:p>
        </p:txBody>
      </p:sp>
      <p:sp>
        <p:nvSpPr>
          <p:cNvPr id="11" name="Text Placeholder 16">
            <a:extLst>
              <a:ext uri="{FF2B5EF4-FFF2-40B4-BE49-F238E27FC236}">
                <a16:creationId xmlns:a16="http://schemas.microsoft.com/office/drawing/2014/main" id="{A8B66B23-0AED-344A-BBD1-07C86F11ACCD}"/>
              </a:ext>
            </a:extLst>
          </p:cNvPr>
          <p:cNvSpPr>
            <a:spLocks noGrp="1"/>
          </p:cNvSpPr>
          <p:nvPr>
            <p:ph type="body" sz="quarter" idx="12" hasCustomPrompt="1"/>
          </p:nvPr>
        </p:nvSpPr>
        <p:spPr>
          <a:xfrm>
            <a:off x="1280159" y="5638800"/>
            <a:ext cx="8839200" cy="228600"/>
          </a:xfrm>
          <a:prstGeom prst="rect">
            <a:avLst/>
          </a:prstGeom>
        </p:spPr>
        <p:txBody>
          <a:bodyPr/>
          <a:lstStyle>
            <a:lvl1pPr marL="0" indent="0">
              <a:buNone/>
              <a:defRPr sz="1200" cap="all" spc="300" baseline="0">
                <a:solidFill>
                  <a:schemeClr val="bg1"/>
                </a:solidFill>
                <a:latin typeface="+mj-lt"/>
              </a:defRPr>
            </a:lvl1pPr>
          </a:lstStyle>
          <a:p>
            <a:pPr lvl="0"/>
            <a:r>
              <a:rPr lang="en-US" dirty="0"/>
              <a:t>SECTION HEADER</a:t>
            </a:r>
          </a:p>
        </p:txBody>
      </p:sp>
      <p:sp>
        <p:nvSpPr>
          <p:cNvPr id="12" name="Text Placeholder 16">
            <a:extLst>
              <a:ext uri="{FF2B5EF4-FFF2-40B4-BE49-F238E27FC236}">
                <a16:creationId xmlns:a16="http://schemas.microsoft.com/office/drawing/2014/main" id="{E1C5F690-1BAC-D847-9D15-6A0C0F419A99}"/>
              </a:ext>
            </a:extLst>
          </p:cNvPr>
          <p:cNvSpPr>
            <a:spLocks noGrp="1"/>
          </p:cNvSpPr>
          <p:nvPr>
            <p:ph type="body" sz="quarter" idx="13" hasCustomPrompt="1"/>
          </p:nvPr>
        </p:nvSpPr>
        <p:spPr>
          <a:xfrm>
            <a:off x="1280159" y="5867400"/>
            <a:ext cx="8839200" cy="228600"/>
          </a:xfrm>
          <a:prstGeom prst="rect">
            <a:avLst/>
          </a:prstGeom>
        </p:spPr>
        <p:txBody>
          <a:bodyPr/>
          <a:lstStyle>
            <a:lvl1pPr marL="0" indent="0">
              <a:buNone/>
              <a:defRPr sz="2000" spc="0">
                <a:solidFill>
                  <a:schemeClr val="bg1"/>
                </a:solidFill>
                <a:latin typeface="+mj-lt"/>
              </a:defRPr>
            </a:lvl1pPr>
          </a:lstStyle>
          <a:p>
            <a:pPr lvl="0"/>
            <a:r>
              <a:rPr lang="en-US" dirty="0"/>
              <a:t>Section subtitle</a:t>
            </a:r>
          </a:p>
        </p:txBody>
      </p:sp>
      <p:sp>
        <p:nvSpPr>
          <p:cNvPr id="2" name="Rectangle 1"/>
          <p:cNvSpPr/>
          <p:nvPr userDrawn="1"/>
        </p:nvSpPr>
        <p:spPr>
          <a:xfrm>
            <a:off x="5867400" y="6553200"/>
            <a:ext cx="5257800" cy="176972"/>
          </a:xfrm>
          <a:prstGeom prst="rect">
            <a:avLst/>
          </a:prstGeom>
        </p:spPr>
        <p:txBody>
          <a:bodyPr wrap="square">
            <a:spAutoFit/>
          </a:bodyPr>
          <a:lstStyle/>
          <a:p>
            <a:pPr marL="0" indent="0" algn="r">
              <a:tabLst>
                <a:tab pos="2566988" algn="l"/>
              </a:tabLst>
            </a:pPr>
            <a:r>
              <a:rPr lang="en-US" sz="550" b="0" i="0" u="none" strike="noStrike" dirty="0">
                <a:solidFill>
                  <a:srgbClr val="999999"/>
                </a:solidFill>
                <a:effectLst/>
                <a:latin typeface="Roboto" charset="0"/>
              </a:rPr>
              <a:t>Blue Cross Blue Shield of Massachusetts is an Independent Licensee of the Blue Cross and Blue Shield Association.</a:t>
            </a:r>
            <a:endParaRPr lang="en-US" sz="550" dirty="0"/>
          </a:p>
        </p:txBody>
      </p:sp>
    </p:spTree>
    <p:extLst>
      <p:ext uri="{BB962C8B-B14F-4D97-AF65-F5344CB8AC3E}">
        <p14:creationId xmlns:p14="http://schemas.microsoft.com/office/powerpoint/2010/main" val="379021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mp; Large Text 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A535CD5-4575-6140-9D91-3C035839B2B0}"/>
              </a:ext>
            </a:extLst>
          </p:cNvPr>
          <p:cNvSpPr>
            <a:spLocks noGrp="1"/>
          </p:cNvSpPr>
          <p:nvPr>
            <p:ph type="body" sz="quarter" idx="23" hasCustomPrompt="1"/>
          </p:nvPr>
        </p:nvSpPr>
        <p:spPr>
          <a:xfrm>
            <a:off x="3657600" y="5257800"/>
            <a:ext cx="80772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64E9C"/>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a:p>
            <a:pPr lvl="0"/>
            <a:endParaRPr lang="en-US" dirty="0"/>
          </a:p>
        </p:txBody>
      </p:sp>
      <p:sp>
        <p:nvSpPr>
          <p:cNvPr id="7" name="Text Placeholder 6">
            <a:extLst>
              <a:ext uri="{FF2B5EF4-FFF2-40B4-BE49-F238E27FC236}">
                <a16:creationId xmlns:a16="http://schemas.microsoft.com/office/drawing/2014/main" id="{C387B408-072F-DA4B-9D2C-C47272E88427}"/>
              </a:ext>
            </a:extLst>
          </p:cNvPr>
          <p:cNvSpPr>
            <a:spLocks noGrp="1"/>
          </p:cNvSpPr>
          <p:nvPr>
            <p:ph type="body" sz="quarter" idx="21" hasCustomPrompt="1"/>
          </p:nvPr>
        </p:nvSpPr>
        <p:spPr>
          <a:xfrm>
            <a:off x="3657600" y="403860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a:solidFill>
                  <a:srgbClr val="164E9C"/>
                </a:solidFill>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 sample medium copy sample medium copy sample medium copy.</a:t>
            </a:r>
            <a:endParaRPr lang="en-US" b="1" dirty="0"/>
          </a:p>
        </p:txBody>
      </p:sp>
      <p:sp>
        <p:nvSpPr>
          <p:cNvPr id="3" name="Text Placeholder 2">
            <a:extLst>
              <a:ext uri="{FF2B5EF4-FFF2-40B4-BE49-F238E27FC236}">
                <a16:creationId xmlns:a16="http://schemas.microsoft.com/office/drawing/2014/main" id="{BF10E273-603B-444B-9FAD-B4D4F039AADD}"/>
              </a:ext>
            </a:extLst>
          </p:cNvPr>
          <p:cNvSpPr>
            <a:spLocks noGrp="1"/>
          </p:cNvSpPr>
          <p:nvPr>
            <p:ph type="body" sz="quarter" idx="20" hasCustomPrompt="1"/>
          </p:nvPr>
        </p:nvSpPr>
        <p:spPr>
          <a:xfrm>
            <a:off x="866269" y="205542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rgbClr val="164E9C"/>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522393" y="3060829"/>
            <a:ext cx="5969259"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19" name="Text Placeholder 8">
            <a:extLst>
              <a:ext uri="{FF2B5EF4-FFF2-40B4-BE49-F238E27FC236}">
                <a16:creationId xmlns:a16="http://schemas.microsoft.com/office/drawing/2014/main" id="{FEACB758-24DE-924D-AE55-CDC9D65FB989}"/>
              </a:ext>
            </a:extLst>
          </p:cNvPr>
          <p:cNvSpPr>
            <a:spLocks noGrp="1"/>
          </p:cNvSpPr>
          <p:nvPr>
            <p:ph type="body" sz="quarter" idx="10" hasCustomPrompt="1"/>
          </p:nvPr>
        </p:nvSpPr>
        <p:spPr>
          <a:xfrm>
            <a:off x="829055" y="824322"/>
            <a:ext cx="8839200"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Slide Header</a:t>
            </a:r>
          </a:p>
        </p:txBody>
      </p:sp>
      <p:sp>
        <p:nvSpPr>
          <p:cNvPr id="20" name="Text Placeholder 10">
            <a:extLst>
              <a:ext uri="{FF2B5EF4-FFF2-40B4-BE49-F238E27FC236}">
                <a16:creationId xmlns:a16="http://schemas.microsoft.com/office/drawing/2014/main" id="{0FF41E24-E36D-1A4C-90AE-C674D769E80F}"/>
              </a:ext>
            </a:extLst>
          </p:cNvPr>
          <p:cNvSpPr>
            <a:spLocks noGrp="1"/>
          </p:cNvSpPr>
          <p:nvPr>
            <p:ph type="body" sz="quarter" idx="11" hasCustomPrompt="1"/>
          </p:nvPr>
        </p:nvSpPr>
        <p:spPr>
          <a:xfrm>
            <a:off x="829055" y="1143000"/>
            <a:ext cx="8824210" cy="381000"/>
          </a:xfrm>
          <a:prstGeom prst="rect">
            <a:avLst/>
          </a:prstGeom>
        </p:spPr>
        <p:txBody>
          <a:bodyPr/>
          <a:lstStyle>
            <a:lvl1pPr marL="0" indent="0">
              <a:buNone/>
              <a:defRPr sz="1600">
                <a:solidFill>
                  <a:srgbClr val="164E9C"/>
                </a:solidFill>
                <a:latin typeface="+mj-lt"/>
              </a:defRPr>
            </a:lvl1pPr>
          </a:lstStyle>
          <a:p>
            <a:pPr lvl="0"/>
            <a:r>
              <a:rPr lang="en-US" dirty="0"/>
              <a:t>Slide Subtitle</a:t>
            </a:r>
          </a:p>
        </p:txBody>
      </p:sp>
      <p:sp>
        <p:nvSpPr>
          <p:cNvPr id="9" name="Text Placeholder 8">
            <a:extLst>
              <a:ext uri="{FF2B5EF4-FFF2-40B4-BE49-F238E27FC236}">
                <a16:creationId xmlns:a16="http://schemas.microsoft.com/office/drawing/2014/main" id="{D7D0402A-4423-A647-A346-DC79DBD23B88}"/>
              </a:ext>
            </a:extLst>
          </p:cNvPr>
          <p:cNvSpPr>
            <a:spLocks noGrp="1"/>
          </p:cNvSpPr>
          <p:nvPr>
            <p:ph type="body" sz="quarter" idx="22" hasCustomPrompt="1"/>
          </p:nvPr>
        </p:nvSpPr>
        <p:spPr>
          <a:xfrm>
            <a:off x="3657600" y="205542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rgbClr val="164E9C"/>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cxnSp>
        <p:nvCxnSpPr>
          <p:cNvPr id="16" name="Straight Connector 15">
            <a:extLst>
              <a:ext uri="{FF2B5EF4-FFF2-40B4-BE49-F238E27FC236}">
                <a16:creationId xmlns:a16="http://schemas.microsoft.com/office/drawing/2014/main" id="{AD91E006-A129-3245-8AA6-37F80C566FBC}"/>
              </a:ext>
            </a:extLst>
          </p:cNvPr>
          <p:cNvCxnSpPr>
            <a:cxnSpLocks/>
          </p:cNvCxnSpPr>
          <p:nvPr userDrawn="1"/>
        </p:nvCxnSpPr>
        <p:spPr>
          <a:xfrm>
            <a:off x="3733800" y="3886200"/>
            <a:ext cx="8001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56739FB-E3E7-1F43-9F09-08D000D51DC1}"/>
              </a:ext>
            </a:extLst>
          </p:cNvPr>
          <p:cNvCxnSpPr>
            <a:cxnSpLocks/>
          </p:cNvCxnSpPr>
          <p:nvPr userDrawn="1"/>
        </p:nvCxnSpPr>
        <p:spPr>
          <a:xfrm>
            <a:off x="3733800" y="5029200"/>
            <a:ext cx="8001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91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jor Headline 2">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3EDC15B4-8929-5B4D-9CD9-F9563C306F45}"/>
              </a:ext>
            </a:extLst>
          </p:cNvPr>
          <p:cNvSpPr>
            <a:spLocks noGrp="1"/>
          </p:cNvSpPr>
          <p:nvPr>
            <p:ph type="body" sz="quarter" idx="14" hasCustomPrompt="1"/>
          </p:nvPr>
        </p:nvSpPr>
        <p:spPr>
          <a:xfrm>
            <a:off x="822050" y="2525518"/>
            <a:ext cx="10624100" cy="311328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cap="all" spc="300" baseline="0">
                <a:solidFill>
                  <a:srgbClr val="164E9C"/>
                </a:solidFill>
                <a:latin typeface="+mn-l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Sample intro copy Sample intro copy Sample intro copy Sample intro copy Sample intro copy Sample intro copy Sample intro copy Sample intro copy Sample intro copy</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585763" y="3124200"/>
            <a:ext cx="6096000"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cxnSp>
        <p:nvCxnSpPr>
          <p:cNvPr id="9" name="Straight Connector 8">
            <a:extLst>
              <a:ext uri="{FF2B5EF4-FFF2-40B4-BE49-F238E27FC236}">
                <a16:creationId xmlns:a16="http://schemas.microsoft.com/office/drawing/2014/main" id="{15A33135-66C3-994A-BB8B-7DBA2BFA4C44}"/>
              </a:ext>
            </a:extLst>
          </p:cNvPr>
          <p:cNvCxnSpPr>
            <a:cxnSpLocks/>
          </p:cNvCxnSpPr>
          <p:nvPr userDrawn="1"/>
        </p:nvCxnSpPr>
        <p:spPr>
          <a:xfrm>
            <a:off x="914400" y="2362200"/>
            <a:ext cx="104394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FCCB72C-3E32-F041-8EBB-52804D87290B}"/>
              </a:ext>
            </a:extLst>
          </p:cNvPr>
          <p:cNvSpPr txBox="1"/>
          <p:nvPr userDrawn="1"/>
        </p:nvSpPr>
        <p:spPr>
          <a:xfrm>
            <a:off x="-33670" y="-874931"/>
            <a:ext cx="8470011" cy="646331"/>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This slide is a great alternative to a slide divider (for example, appendix section headers)</a:t>
            </a:r>
          </a:p>
        </p:txBody>
      </p:sp>
    </p:spTree>
    <p:extLst>
      <p:ext uri="{BB962C8B-B14F-4D97-AF65-F5344CB8AC3E}">
        <p14:creationId xmlns:p14="http://schemas.microsoft.com/office/powerpoint/2010/main" val="2249391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ncial Performance Char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8839200"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Financial performance chart</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8824210" cy="381000"/>
          </a:xfrm>
          <a:prstGeom prst="rect">
            <a:avLst/>
          </a:prstGeom>
        </p:spPr>
        <p:txBody>
          <a:bodyPr/>
          <a:lstStyle>
            <a:lvl1pPr marL="0" indent="0">
              <a:buNone/>
              <a:defRPr sz="1600">
                <a:solidFill>
                  <a:srgbClr val="164E9C"/>
                </a:solidFill>
                <a:latin typeface="+mj-lt"/>
              </a:defRPr>
            </a:lvl1pPr>
          </a:lstStyle>
          <a:p>
            <a:pPr lvl="0"/>
            <a:r>
              <a:rPr lang="en-US" dirty="0"/>
              <a:t>Slide Subtitle</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6" name="TextBox 5">
            <a:extLst>
              <a:ext uri="{FF2B5EF4-FFF2-40B4-BE49-F238E27FC236}">
                <a16:creationId xmlns:a16="http://schemas.microsoft.com/office/drawing/2014/main" id="{62886A7F-63AF-E246-BE18-1AE0FD3BE17E}"/>
              </a:ext>
            </a:extLst>
          </p:cNvPr>
          <p:cNvSpPr txBox="1"/>
          <p:nvPr userDrawn="1"/>
        </p:nvSpPr>
        <p:spPr>
          <a:xfrm>
            <a:off x="0" y="-1143000"/>
            <a:ext cx="7451399" cy="923330"/>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Please make sure to copy/paste this chart onto other slides, and edit your data</a:t>
            </a:r>
          </a:p>
          <a:p>
            <a:r>
              <a:rPr lang="en-US" dirty="0">
                <a:solidFill>
                  <a:srgbClr val="164E9C"/>
                </a:solidFill>
                <a:latin typeface="+mj-lt"/>
              </a:rPr>
              <a:t>To edit your data, right click and select “Edit Data in Excel”</a:t>
            </a:r>
          </a:p>
        </p:txBody>
      </p:sp>
    </p:spTree>
    <p:extLst>
      <p:ext uri="{BB962C8B-B14F-4D97-AF65-F5344CB8AC3E}">
        <p14:creationId xmlns:p14="http://schemas.microsoft.com/office/powerpoint/2010/main" val="3988384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bble Char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8839200"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Bubble chart</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8824210" cy="381000"/>
          </a:xfrm>
          <a:prstGeom prst="rect">
            <a:avLst/>
          </a:prstGeom>
        </p:spPr>
        <p:txBody>
          <a:bodyPr/>
          <a:lstStyle>
            <a:lvl1pPr marL="0" indent="0">
              <a:buNone/>
              <a:defRPr sz="1600">
                <a:solidFill>
                  <a:srgbClr val="164E9C"/>
                </a:solidFill>
                <a:latin typeface="+mj-lt"/>
              </a:defRPr>
            </a:lvl1pPr>
          </a:lstStyle>
          <a:p>
            <a:pPr lvl="0"/>
            <a:r>
              <a:rPr lang="en-US" dirty="0"/>
              <a:t>Slide Subtitle</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6" name="TextBox 5">
            <a:extLst>
              <a:ext uri="{FF2B5EF4-FFF2-40B4-BE49-F238E27FC236}">
                <a16:creationId xmlns:a16="http://schemas.microsoft.com/office/drawing/2014/main" id="{5C3A7BD2-846C-4741-96F8-0E8D6D70F545}"/>
              </a:ext>
            </a:extLst>
          </p:cNvPr>
          <p:cNvSpPr txBox="1"/>
          <p:nvPr userDrawn="1"/>
        </p:nvSpPr>
        <p:spPr>
          <a:xfrm>
            <a:off x="0" y="-1143000"/>
            <a:ext cx="7451399" cy="923330"/>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Please make sure to copy/paste this chart onto other slides, and edit your data</a:t>
            </a:r>
          </a:p>
          <a:p>
            <a:r>
              <a:rPr lang="en-US" dirty="0">
                <a:solidFill>
                  <a:srgbClr val="164E9C"/>
                </a:solidFill>
                <a:latin typeface="+mj-lt"/>
              </a:rPr>
              <a:t>To edit your data, right click and select “Edit Data in Excel”</a:t>
            </a:r>
          </a:p>
        </p:txBody>
      </p:sp>
    </p:spTree>
    <p:extLst>
      <p:ext uri="{BB962C8B-B14F-4D97-AF65-F5344CB8AC3E}">
        <p14:creationId xmlns:p14="http://schemas.microsoft.com/office/powerpoint/2010/main" val="1062570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D1C1A8-F7E7-3440-B99B-BF76EE8137E5}"/>
              </a:ext>
            </a:extLst>
          </p:cNvPr>
          <p:cNvSpPr>
            <a:spLocks noGrp="1"/>
          </p:cNvSpPr>
          <p:nvPr>
            <p:ph type="body" sz="quarter" idx="14" hasCustomPrompt="1"/>
          </p:nvPr>
        </p:nvSpPr>
        <p:spPr>
          <a:xfrm>
            <a:off x="8241735" y="1219200"/>
            <a:ext cx="3035865" cy="4597541"/>
          </a:xfrm>
          <a:prstGeom prst="rect">
            <a:avLst/>
          </a:prstGeom>
        </p:spPr>
        <p:txBody>
          <a:bodyPr anchor="ctr"/>
          <a:lstStyle>
            <a:lvl1pPr marL="0" indent="0">
              <a:buNone/>
              <a:defRPr sz="2400">
                <a:solidFill>
                  <a:srgbClr val="164E9C"/>
                </a:solidFill>
                <a:latin typeface="+mj-lt"/>
              </a:defRPr>
            </a:lvl1pPr>
          </a:lstStyle>
          <a:p>
            <a:pPr lvl="0"/>
            <a:r>
              <a:rPr lang="en-US" dirty="0"/>
              <a:t>Key insights</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8839200"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Pie chart</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8824210" cy="381000"/>
          </a:xfrm>
          <a:prstGeom prst="rect">
            <a:avLst/>
          </a:prstGeom>
        </p:spPr>
        <p:txBody>
          <a:bodyPr/>
          <a:lstStyle>
            <a:lvl1pPr marL="0" indent="0">
              <a:buNone/>
              <a:defRPr sz="1600">
                <a:solidFill>
                  <a:srgbClr val="164E9C"/>
                </a:solidFill>
                <a:latin typeface="+mj-lt"/>
              </a:defRPr>
            </a:lvl1pPr>
          </a:lstStyle>
          <a:p>
            <a:pPr lvl="0"/>
            <a:r>
              <a:rPr lang="en-US" dirty="0"/>
              <a:t>Slide Subtitle</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cxnSp>
        <p:nvCxnSpPr>
          <p:cNvPr id="8" name="Straight Connector 7">
            <a:extLst>
              <a:ext uri="{FF2B5EF4-FFF2-40B4-BE49-F238E27FC236}">
                <a16:creationId xmlns:a16="http://schemas.microsoft.com/office/drawing/2014/main" id="{F06508A1-D185-1043-92B9-2AA502239183}"/>
              </a:ext>
            </a:extLst>
          </p:cNvPr>
          <p:cNvCxnSpPr>
            <a:cxnSpLocks/>
          </p:cNvCxnSpPr>
          <p:nvPr userDrawn="1"/>
        </p:nvCxnSpPr>
        <p:spPr>
          <a:xfrm>
            <a:off x="7848600" y="1143000"/>
            <a:ext cx="0" cy="46482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7AC1CA9-66F7-1748-A2FE-6223A7F21AE4}"/>
              </a:ext>
            </a:extLst>
          </p:cNvPr>
          <p:cNvSpPr txBox="1"/>
          <p:nvPr userDrawn="1"/>
        </p:nvSpPr>
        <p:spPr>
          <a:xfrm>
            <a:off x="0" y="-1143000"/>
            <a:ext cx="7451399" cy="923330"/>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Please make sure to copy/paste this chart onto other slides, and edit your data</a:t>
            </a:r>
          </a:p>
          <a:p>
            <a:r>
              <a:rPr lang="en-US" dirty="0">
                <a:solidFill>
                  <a:srgbClr val="164E9C"/>
                </a:solidFill>
                <a:latin typeface="+mj-lt"/>
              </a:rPr>
              <a:t>To edit your data, right click and select “Edit Data in Excel”</a:t>
            </a:r>
          </a:p>
        </p:txBody>
      </p:sp>
    </p:spTree>
    <p:extLst>
      <p:ext uri="{BB962C8B-B14F-4D97-AF65-F5344CB8AC3E}">
        <p14:creationId xmlns:p14="http://schemas.microsoft.com/office/powerpoint/2010/main" val="3758673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D1C1A8-F7E7-3440-B99B-BF76EE8137E5}"/>
              </a:ext>
            </a:extLst>
          </p:cNvPr>
          <p:cNvSpPr>
            <a:spLocks noGrp="1"/>
          </p:cNvSpPr>
          <p:nvPr>
            <p:ph type="body" sz="quarter" idx="14" hasCustomPrompt="1"/>
          </p:nvPr>
        </p:nvSpPr>
        <p:spPr>
          <a:xfrm>
            <a:off x="8241735" y="1219200"/>
            <a:ext cx="3035865" cy="4597541"/>
          </a:xfrm>
          <a:prstGeom prst="rect">
            <a:avLst/>
          </a:prstGeom>
        </p:spPr>
        <p:txBody>
          <a:bodyPr anchor="ctr"/>
          <a:lstStyle>
            <a:lvl1pPr marL="0" indent="0">
              <a:buNone/>
              <a:defRPr sz="2400">
                <a:solidFill>
                  <a:srgbClr val="164E9C"/>
                </a:solidFill>
                <a:latin typeface="+mj-lt"/>
              </a:defRPr>
            </a:lvl1pPr>
          </a:lstStyle>
          <a:p>
            <a:pPr lvl="0"/>
            <a:r>
              <a:rPr lang="en-US" dirty="0"/>
              <a:t>Key insights</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8839200"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Bar chart</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8824210" cy="381000"/>
          </a:xfrm>
          <a:prstGeom prst="rect">
            <a:avLst/>
          </a:prstGeom>
        </p:spPr>
        <p:txBody>
          <a:bodyPr/>
          <a:lstStyle>
            <a:lvl1pPr marL="0" indent="0">
              <a:buNone/>
              <a:defRPr sz="1600">
                <a:solidFill>
                  <a:srgbClr val="164E9C"/>
                </a:solidFill>
                <a:latin typeface="+mj-lt"/>
              </a:defRPr>
            </a:lvl1pPr>
          </a:lstStyle>
          <a:p>
            <a:pPr lvl="0"/>
            <a:r>
              <a:rPr lang="en-US" dirty="0"/>
              <a:t>Slide Subtitle</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cxnSp>
        <p:nvCxnSpPr>
          <p:cNvPr id="8" name="Straight Connector 7">
            <a:extLst>
              <a:ext uri="{FF2B5EF4-FFF2-40B4-BE49-F238E27FC236}">
                <a16:creationId xmlns:a16="http://schemas.microsoft.com/office/drawing/2014/main" id="{F06508A1-D185-1043-92B9-2AA502239183}"/>
              </a:ext>
            </a:extLst>
          </p:cNvPr>
          <p:cNvCxnSpPr>
            <a:cxnSpLocks/>
          </p:cNvCxnSpPr>
          <p:nvPr userDrawn="1"/>
        </p:nvCxnSpPr>
        <p:spPr>
          <a:xfrm>
            <a:off x="7848600" y="1143000"/>
            <a:ext cx="0" cy="46482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9AFA413-0973-4E43-90F5-25D6AEDACD7D}"/>
              </a:ext>
            </a:extLst>
          </p:cNvPr>
          <p:cNvSpPr txBox="1"/>
          <p:nvPr userDrawn="1"/>
        </p:nvSpPr>
        <p:spPr>
          <a:xfrm>
            <a:off x="0" y="-1143000"/>
            <a:ext cx="7451399" cy="923330"/>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Please make sure to copy/paste this chart onto other slides, and edit your data</a:t>
            </a:r>
          </a:p>
          <a:p>
            <a:r>
              <a:rPr lang="en-US" dirty="0">
                <a:solidFill>
                  <a:srgbClr val="164E9C"/>
                </a:solidFill>
                <a:latin typeface="+mj-lt"/>
              </a:rPr>
              <a:t>To edit your data, right click and select “Edit Data in Excel”</a:t>
            </a:r>
          </a:p>
        </p:txBody>
      </p:sp>
    </p:spTree>
    <p:extLst>
      <p:ext uri="{BB962C8B-B14F-4D97-AF65-F5344CB8AC3E}">
        <p14:creationId xmlns:p14="http://schemas.microsoft.com/office/powerpoint/2010/main" val="1444191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D1C1A8-F7E7-3440-B99B-BF76EE8137E5}"/>
              </a:ext>
            </a:extLst>
          </p:cNvPr>
          <p:cNvSpPr>
            <a:spLocks noGrp="1"/>
          </p:cNvSpPr>
          <p:nvPr>
            <p:ph type="body" sz="quarter" idx="14" hasCustomPrompt="1"/>
          </p:nvPr>
        </p:nvSpPr>
        <p:spPr>
          <a:xfrm>
            <a:off x="8241735" y="1219200"/>
            <a:ext cx="3035865" cy="4597541"/>
          </a:xfrm>
          <a:prstGeom prst="rect">
            <a:avLst/>
          </a:prstGeom>
        </p:spPr>
        <p:txBody>
          <a:bodyPr anchor="ctr"/>
          <a:lstStyle>
            <a:lvl1pPr marL="0" indent="0">
              <a:buNone/>
              <a:defRPr sz="2400">
                <a:solidFill>
                  <a:srgbClr val="164E9C"/>
                </a:solidFill>
                <a:latin typeface="+mj-lt"/>
              </a:defRPr>
            </a:lvl1pPr>
          </a:lstStyle>
          <a:p>
            <a:pPr lvl="0"/>
            <a:r>
              <a:rPr lang="en-US" dirty="0"/>
              <a:t>Key insights</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8839200"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Line chart example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8824210" cy="381000"/>
          </a:xfrm>
          <a:prstGeom prst="rect">
            <a:avLst/>
          </a:prstGeom>
        </p:spPr>
        <p:txBody>
          <a:bodyPr/>
          <a:lstStyle>
            <a:lvl1pPr marL="0" indent="0">
              <a:buNone/>
              <a:defRPr sz="1600">
                <a:solidFill>
                  <a:srgbClr val="164E9C"/>
                </a:solidFill>
                <a:latin typeface="+mj-lt"/>
              </a:defRPr>
            </a:lvl1pPr>
          </a:lstStyle>
          <a:p>
            <a:pPr lvl="0"/>
            <a:r>
              <a:rPr lang="en-US" dirty="0"/>
              <a:t>Slide Subtitle</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cxnSp>
        <p:nvCxnSpPr>
          <p:cNvPr id="8" name="Straight Connector 7">
            <a:extLst>
              <a:ext uri="{FF2B5EF4-FFF2-40B4-BE49-F238E27FC236}">
                <a16:creationId xmlns:a16="http://schemas.microsoft.com/office/drawing/2014/main" id="{F06508A1-D185-1043-92B9-2AA502239183}"/>
              </a:ext>
            </a:extLst>
          </p:cNvPr>
          <p:cNvCxnSpPr>
            <a:cxnSpLocks/>
          </p:cNvCxnSpPr>
          <p:nvPr userDrawn="1"/>
        </p:nvCxnSpPr>
        <p:spPr>
          <a:xfrm>
            <a:off x="7848600" y="1143000"/>
            <a:ext cx="0" cy="46482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49A4817-C3D3-7346-8A2E-58E56A053A9A}"/>
              </a:ext>
            </a:extLst>
          </p:cNvPr>
          <p:cNvSpPr txBox="1"/>
          <p:nvPr userDrawn="1"/>
        </p:nvSpPr>
        <p:spPr>
          <a:xfrm>
            <a:off x="0" y="-1143000"/>
            <a:ext cx="7451399" cy="923330"/>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Please make sure to copy/paste this chart onto other slides, and edit your data</a:t>
            </a:r>
          </a:p>
          <a:p>
            <a:r>
              <a:rPr lang="en-US" dirty="0">
                <a:solidFill>
                  <a:srgbClr val="164E9C"/>
                </a:solidFill>
                <a:latin typeface="+mj-lt"/>
              </a:rPr>
              <a:t>To edit your data, right click and select “Edit Data in Excel”</a:t>
            </a:r>
          </a:p>
        </p:txBody>
      </p:sp>
    </p:spTree>
    <p:extLst>
      <p:ext uri="{BB962C8B-B14F-4D97-AF65-F5344CB8AC3E}">
        <p14:creationId xmlns:p14="http://schemas.microsoft.com/office/powerpoint/2010/main" val="3200939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rea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D1C1A8-F7E7-3440-B99B-BF76EE8137E5}"/>
              </a:ext>
            </a:extLst>
          </p:cNvPr>
          <p:cNvSpPr>
            <a:spLocks noGrp="1"/>
          </p:cNvSpPr>
          <p:nvPr>
            <p:ph type="body" sz="quarter" idx="14" hasCustomPrompt="1"/>
          </p:nvPr>
        </p:nvSpPr>
        <p:spPr>
          <a:xfrm>
            <a:off x="8241735" y="1219200"/>
            <a:ext cx="3035865" cy="4597541"/>
          </a:xfrm>
          <a:prstGeom prst="rect">
            <a:avLst/>
          </a:prstGeom>
        </p:spPr>
        <p:txBody>
          <a:bodyPr anchor="ctr"/>
          <a:lstStyle>
            <a:lvl1pPr marL="0" indent="0">
              <a:buNone/>
              <a:defRPr sz="2400">
                <a:solidFill>
                  <a:srgbClr val="164E9C"/>
                </a:solidFill>
                <a:latin typeface="+mj-lt"/>
              </a:defRPr>
            </a:lvl1pPr>
          </a:lstStyle>
          <a:p>
            <a:pPr lvl="0"/>
            <a:r>
              <a:rPr lang="en-US" dirty="0"/>
              <a:t>Key insights</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8839200"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area chart example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8824210" cy="381000"/>
          </a:xfrm>
          <a:prstGeom prst="rect">
            <a:avLst/>
          </a:prstGeom>
        </p:spPr>
        <p:txBody>
          <a:bodyPr/>
          <a:lstStyle>
            <a:lvl1pPr marL="0" indent="0">
              <a:buNone/>
              <a:defRPr sz="1600">
                <a:solidFill>
                  <a:srgbClr val="164E9C"/>
                </a:solidFill>
                <a:latin typeface="+mj-lt"/>
              </a:defRPr>
            </a:lvl1pPr>
          </a:lstStyle>
          <a:p>
            <a:pPr lvl="0"/>
            <a:r>
              <a:rPr lang="en-US" dirty="0"/>
              <a:t>Slide Subtitle</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cxnSp>
        <p:nvCxnSpPr>
          <p:cNvPr id="8" name="Straight Connector 7">
            <a:extLst>
              <a:ext uri="{FF2B5EF4-FFF2-40B4-BE49-F238E27FC236}">
                <a16:creationId xmlns:a16="http://schemas.microsoft.com/office/drawing/2014/main" id="{F06508A1-D185-1043-92B9-2AA502239183}"/>
              </a:ext>
            </a:extLst>
          </p:cNvPr>
          <p:cNvCxnSpPr>
            <a:cxnSpLocks/>
          </p:cNvCxnSpPr>
          <p:nvPr userDrawn="1"/>
        </p:nvCxnSpPr>
        <p:spPr>
          <a:xfrm>
            <a:off x="7848600" y="1143000"/>
            <a:ext cx="0" cy="46482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815B53D-6A6E-3549-A902-E66CAC949C80}"/>
              </a:ext>
            </a:extLst>
          </p:cNvPr>
          <p:cNvSpPr txBox="1"/>
          <p:nvPr userDrawn="1"/>
        </p:nvSpPr>
        <p:spPr>
          <a:xfrm>
            <a:off x="0" y="-1143000"/>
            <a:ext cx="7451399" cy="923330"/>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Please make sure to copy/paste this chart onto other slides, and edit your data</a:t>
            </a:r>
          </a:p>
          <a:p>
            <a:r>
              <a:rPr lang="en-US" dirty="0">
                <a:solidFill>
                  <a:srgbClr val="164E9C"/>
                </a:solidFill>
                <a:latin typeface="+mj-lt"/>
              </a:rPr>
              <a:t>To edit your data, right click and select “Edit Data in Excel”</a:t>
            </a:r>
          </a:p>
        </p:txBody>
      </p:sp>
    </p:spTree>
    <p:extLst>
      <p:ext uri="{BB962C8B-B14F-4D97-AF65-F5344CB8AC3E}">
        <p14:creationId xmlns:p14="http://schemas.microsoft.com/office/powerpoint/2010/main" val="741414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t Promoter Scor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6CF17A-4860-B74C-B6C5-6484936A38D5}"/>
              </a:ext>
            </a:extLst>
          </p:cNvPr>
          <p:cNvSpPr>
            <a:spLocks noGrp="1"/>
          </p:cNvSpPr>
          <p:nvPr>
            <p:ph type="body" sz="quarter" idx="27" hasCustomPrompt="1"/>
          </p:nvPr>
        </p:nvSpPr>
        <p:spPr>
          <a:xfrm>
            <a:off x="690837" y="3045201"/>
            <a:ext cx="1711403" cy="645910"/>
          </a:xfrm>
          <a:prstGeom prst="rect">
            <a:avLst/>
          </a:prstGeom>
        </p:spPr>
        <p:txBody>
          <a:bodyPr/>
          <a:lstStyle>
            <a:lvl1pPr marL="0" indent="0" algn="r">
              <a:buNone/>
              <a:defRPr sz="1200" b="1" cap="all" spc="300" baseline="0">
                <a:solidFill>
                  <a:srgbClr val="164E9C"/>
                </a:solidFill>
              </a:defRPr>
            </a:lvl1pPr>
          </a:lstStyle>
          <a:p>
            <a:pPr lvl="0"/>
            <a:r>
              <a:rPr lang="en-US" dirty="0"/>
              <a:t>content</a:t>
            </a:r>
          </a:p>
        </p:txBody>
      </p:sp>
      <p:sp>
        <p:nvSpPr>
          <p:cNvPr id="142" name="Text Placeholder 138">
            <a:extLst>
              <a:ext uri="{FF2B5EF4-FFF2-40B4-BE49-F238E27FC236}">
                <a16:creationId xmlns:a16="http://schemas.microsoft.com/office/drawing/2014/main" id="{F049D2C3-9A11-6149-BE26-10A1526CD04F}"/>
              </a:ext>
            </a:extLst>
          </p:cNvPr>
          <p:cNvSpPr>
            <a:spLocks noGrp="1"/>
          </p:cNvSpPr>
          <p:nvPr>
            <p:ph type="body" sz="quarter" idx="23" hasCustomPrompt="1"/>
          </p:nvPr>
        </p:nvSpPr>
        <p:spPr>
          <a:xfrm>
            <a:off x="749653" y="5273296"/>
            <a:ext cx="1652588" cy="576263"/>
          </a:xfrm>
          <a:prstGeom prst="rect">
            <a:avLst/>
          </a:prstGeom>
        </p:spPr>
        <p:txBody>
          <a:bodyPr/>
          <a:lstStyle>
            <a:lvl1pPr marL="0" indent="0" algn="r">
              <a:buNone/>
              <a:defRPr sz="1200" b="1" i="0" cap="all" spc="300" baseline="0">
                <a:solidFill>
                  <a:srgbClr val="164E9C"/>
                </a:solidFill>
              </a:defRPr>
            </a:lvl1pPr>
          </a:lstStyle>
          <a:p>
            <a:pPr lvl="0"/>
            <a:r>
              <a:rPr lang="en-US" dirty="0"/>
              <a:t>content</a:t>
            </a:r>
          </a:p>
        </p:txBody>
      </p:sp>
      <p:sp>
        <p:nvSpPr>
          <p:cNvPr id="141" name="Text Placeholder 138">
            <a:extLst>
              <a:ext uri="{FF2B5EF4-FFF2-40B4-BE49-F238E27FC236}">
                <a16:creationId xmlns:a16="http://schemas.microsoft.com/office/drawing/2014/main" id="{03A1EBFE-96BE-BF41-8FE1-3E96E7CD2D7D}"/>
              </a:ext>
            </a:extLst>
          </p:cNvPr>
          <p:cNvSpPr>
            <a:spLocks noGrp="1"/>
          </p:cNvSpPr>
          <p:nvPr>
            <p:ph type="body" sz="quarter" idx="22" hasCustomPrompt="1"/>
          </p:nvPr>
        </p:nvSpPr>
        <p:spPr>
          <a:xfrm>
            <a:off x="749653" y="4252114"/>
            <a:ext cx="1652588" cy="576263"/>
          </a:xfrm>
          <a:prstGeom prst="rect">
            <a:avLst/>
          </a:prstGeom>
        </p:spPr>
        <p:txBody>
          <a:bodyPr/>
          <a:lstStyle>
            <a:lvl1pPr marL="0" indent="0" algn="r">
              <a:buNone/>
              <a:defRPr sz="1200" b="1" i="0" cap="all" spc="300" baseline="0">
                <a:solidFill>
                  <a:srgbClr val="164E9C"/>
                </a:solidFill>
              </a:defRPr>
            </a:lvl1pPr>
          </a:lstStyle>
          <a:p>
            <a:pPr lvl="0"/>
            <a:r>
              <a:rPr lang="en-US" dirty="0"/>
              <a:t>content</a:t>
            </a:r>
          </a:p>
        </p:txBody>
      </p:sp>
      <p:sp>
        <p:nvSpPr>
          <p:cNvPr id="139" name="Text Placeholder 138">
            <a:extLst>
              <a:ext uri="{FF2B5EF4-FFF2-40B4-BE49-F238E27FC236}">
                <a16:creationId xmlns:a16="http://schemas.microsoft.com/office/drawing/2014/main" id="{57F1C9A9-9B18-8240-8155-44AFF0C5A6B9}"/>
              </a:ext>
            </a:extLst>
          </p:cNvPr>
          <p:cNvSpPr>
            <a:spLocks noGrp="1"/>
          </p:cNvSpPr>
          <p:nvPr>
            <p:ph type="body" sz="quarter" idx="20" hasCustomPrompt="1"/>
          </p:nvPr>
        </p:nvSpPr>
        <p:spPr>
          <a:xfrm>
            <a:off x="749653" y="2019778"/>
            <a:ext cx="1652588" cy="576263"/>
          </a:xfrm>
          <a:prstGeom prst="rect">
            <a:avLst/>
          </a:prstGeom>
        </p:spPr>
        <p:txBody>
          <a:bodyPr/>
          <a:lstStyle>
            <a:lvl1pPr marL="0" indent="0" algn="r">
              <a:buNone/>
              <a:defRPr sz="1200" b="1" i="0" cap="all" spc="300" baseline="0">
                <a:solidFill>
                  <a:srgbClr val="164E9C"/>
                </a:solidFill>
              </a:defRPr>
            </a:lvl1pPr>
          </a:lstStyle>
          <a:p>
            <a:pPr lvl="0"/>
            <a:r>
              <a:rPr lang="en-US" dirty="0"/>
              <a:t>content</a:t>
            </a:r>
          </a:p>
        </p:txBody>
      </p:sp>
      <p:sp>
        <p:nvSpPr>
          <p:cNvPr id="42" name="Rectangle 41">
            <a:extLst>
              <a:ext uri="{FF2B5EF4-FFF2-40B4-BE49-F238E27FC236}">
                <a16:creationId xmlns:a16="http://schemas.microsoft.com/office/drawing/2014/main" id="{EEB9212F-BB9F-D14D-9206-A8AD29DC8E93}"/>
              </a:ext>
            </a:extLst>
          </p:cNvPr>
          <p:cNvSpPr/>
          <p:nvPr userDrawn="1"/>
        </p:nvSpPr>
        <p:spPr>
          <a:xfrm>
            <a:off x="9597157" y="1453002"/>
            <a:ext cx="1366455" cy="2688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Text Placeholder 5">
            <a:extLst>
              <a:ext uri="{FF2B5EF4-FFF2-40B4-BE49-F238E27FC236}">
                <a16:creationId xmlns:a16="http://schemas.microsoft.com/office/drawing/2014/main" id="{84E674EA-8450-2944-A347-413D61A5A43F}"/>
              </a:ext>
            </a:extLst>
          </p:cNvPr>
          <p:cNvSpPr>
            <a:spLocks noGrp="1"/>
          </p:cNvSpPr>
          <p:nvPr>
            <p:ph type="body" sz="quarter" idx="19" hasCustomPrompt="1"/>
          </p:nvPr>
        </p:nvSpPr>
        <p:spPr>
          <a:xfrm>
            <a:off x="9505868" y="1466247"/>
            <a:ext cx="1541463" cy="304800"/>
          </a:xfrm>
          <a:prstGeom prst="rect">
            <a:avLst/>
          </a:prstGeom>
        </p:spPr>
        <p:txBody>
          <a:bodyPr/>
          <a:lstStyle>
            <a:lvl1pPr marL="0" indent="0" algn="ctr">
              <a:buNone/>
              <a:defRPr sz="1200" b="1" cap="all" spc="300" baseline="0">
                <a:solidFill>
                  <a:schemeClr val="bg1"/>
                </a:solidFill>
              </a:defRPr>
            </a:lvl1pPr>
          </a:lstStyle>
          <a:p>
            <a:pPr lvl="0"/>
            <a:r>
              <a:rPr lang="en-US" dirty="0"/>
              <a:t>content</a:t>
            </a:r>
          </a:p>
        </p:txBody>
      </p:sp>
      <p:sp>
        <p:nvSpPr>
          <p:cNvPr id="82" name="Rectangle 81">
            <a:extLst>
              <a:ext uri="{FF2B5EF4-FFF2-40B4-BE49-F238E27FC236}">
                <a16:creationId xmlns:a16="http://schemas.microsoft.com/office/drawing/2014/main" id="{A4591A17-5E9E-DF4C-85D1-B5CF086935D3}"/>
              </a:ext>
            </a:extLst>
          </p:cNvPr>
          <p:cNvSpPr/>
          <p:nvPr userDrawn="1"/>
        </p:nvSpPr>
        <p:spPr>
          <a:xfrm>
            <a:off x="8154631" y="1453002"/>
            <a:ext cx="1366455" cy="2688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dirty="0"/>
          </a:p>
        </p:txBody>
      </p:sp>
      <p:sp>
        <p:nvSpPr>
          <p:cNvPr id="137" name="Text Placeholder 5">
            <a:extLst>
              <a:ext uri="{FF2B5EF4-FFF2-40B4-BE49-F238E27FC236}">
                <a16:creationId xmlns:a16="http://schemas.microsoft.com/office/drawing/2014/main" id="{56265FBD-CE68-F94C-84DB-F873F69AD440}"/>
              </a:ext>
            </a:extLst>
          </p:cNvPr>
          <p:cNvSpPr>
            <a:spLocks noGrp="1"/>
          </p:cNvSpPr>
          <p:nvPr>
            <p:ph type="body" sz="quarter" idx="18" hasCustomPrompt="1"/>
          </p:nvPr>
        </p:nvSpPr>
        <p:spPr>
          <a:xfrm>
            <a:off x="8068749" y="1466247"/>
            <a:ext cx="1541463" cy="304800"/>
          </a:xfrm>
          <a:prstGeom prst="rect">
            <a:avLst/>
          </a:prstGeom>
        </p:spPr>
        <p:txBody>
          <a:bodyPr/>
          <a:lstStyle>
            <a:lvl1pPr marL="0" indent="0" algn="ctr">
              <a:buNone/>
              <a:defRPr sz="1200" b="1" cap="all" spc="300" baseline="0">
                <a:solidFill>
                  <a:schemeClr val="bg1"/>
                </a:solidFill>
              </a:defRPr>
            </a:lvl1pPr>
          </a:lstStyle>
          <a:p>
            <a:pPr lvl="0"/>
            <a:r>
              <a:rPr lang="en-US" dirty="0"/>
              <a:t>content</a:t>
            </a:r>
          </a:p>
        </p:txBody>
      </p:sp>
      <p:sp>
        <p:nvSpPr>
          <p:cNvPr id="32" name="Rectangle 31">
            <a:extLst>
              <a:ext uri="{FF2B5EF4-FFF2-40B4-BE49-F238E27FC236}">
                <a16:creationId xmlns:a16="http://schemas.microsoft.com/office/drawing/2014/main" id="{270103A7-A485-654C-AE78-7D913DC5130A}"/>
              </a:ext>
            </a:extLst>
          </p:cNvPr>
          <p:cNvSpPr/>
          <p:nvPr userDrawn="1"/>
        </p:nvSpPr>
        <p:spPr>
          <a:xfrm>
            <a:off x="6712106" y="1453002"/>
            <a:ext cx="1366455" cy="26885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 Placeholder 5">
            <a:extLst>
              <a:ext uri="{FF2B5EF4-FFF2-40B4-BE49-F238E27FC236}">
                <a16:creationId xmlns:a16="http://schemas.microsoft.com/office/drawing/2014/main" id="{B1090EA1-0C5F-6447-9886-217C162D7FC0}"/>
              </a:ext>
            </a:extLst>
          </p:cNvPr>
          <p:cNvSpPr>
            <a:spLocks noGrp="1"/>
          </p:cNvSpPr>
          <p:nvPr>
            <p:ph type="body" sz="quarter" idx="17" hasCustomPrompt="1"/>
          </p:nvPr>
        </p:nvSpPr>
        <p:spPr>
          <a:xfrm>
            <a:off x="6623983" y="1466247"/>
            <a:ext cx="1541463" cy="304800"/>
          </a:xfrm>
          <a:prstGeom prst="rect">
            <a:avLst/>
          </a:prstGeom>
        </p:spPr>
        <p:txBody>
          <a:bodyPr/>
          <a:lstStyle>
            <a:lvl1pPr marL="0" indent="0" algn="ctr">
              <a:buNone/>
              <a:defRPr sz="1200" b="1" cap="all" spc="300" baseline="0">
                <a:solidFill>
                  <a:schemeClr val="bg1"/>
                </a:solidFill>
              </a:defRPr>
            </a:lvl1pPr>
          </a:lstStyle>
          <a:p>
            <a:pPr lvl="0"/>
            <a:r>
              <a:rPr lang="en-US" dirty="0"/>
              <a:t>content</a:t>
            </a:r>
          </a:p>
        </p:txBody>
      </p:sp>
      <p:sp>
        <p:nvSpPr>
          <p:cNvPr id="71" name="Rectangle 70">
            <a:extLst>
              <a:ext uri="{FF2B5EF4-FFF2-40B4-BE49-F238E27FC236}">
                <a16:creationId xmlns:a16="http://schemas.microsoft.com/office/drawing/2014/main" id="{B29CDEC2-379B-3C4F-9FF3-241F755460BC}"/>
              </a:ext>
            </a:extLst>
          </p:cNvPr>
          <p:cNvSpPr/>
          <p:nvPr userDrawn="1"/>
        </p:nvSpPr>
        <p:spPr>
          <a:xfrm>
            <a:off x="5269581" y="1453002"/>
            <a:ext cx="1366455" cy="268858"/>
          </a:xfrm>
          <a:prstGeom prst="rect">
            <a:avLst/>
          </a:prstGeom>
          <a:solidFill>
            <a:srgbClr val="147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dirty="0"/>
          </a:p>
        </p:txBody>
      </p:sp>
      <p:sp>
        <p:nvSpPr>
          <p:cNvPr id="135" name="Text Placeholder 5">
            <a:extLst>
              <a:ext uri="{FF2B5EF4-FFF2-40B4-BE49-F238E27FC236}">
                <a16:creationId xmlns:a16="http://schemas.microsoft.com/office/drawing/2014/main" id="{698ABD95-A7E3-9D4C-A3AE-CE09F8475620}"/>
              </a:ext>
            </a:extLst>
          </p:cNvPr>
          <p:cNvSpPr>
            <a:spLocks noGrp="1"/>
          </p:cNvSpPr>
          <p:nvPr>
            <p:ph type="body" sz="quarter" idx="16" hasCustomPrompt="1"/>
          </p:nvPr>
        </p:nvSpPr>
        <p:spPr>
          <a:xfrm>
            <a:off x="5181600" y="1466247"/>
            <a:ext cx="1541463" cy="304800"/>
          </a:xfrm>
          <a:prstGeom prst="rect">
            <a:avLst/>
          </a:prstGeom>
        </p:spPr>
        <p:txBody>
          <a:bodyPr/>
          <a:lstStyle>
            <a:lvl1pPr marL="0" indent="0" algn="ctr">
              <a:buNone/>
              <a:defRPr sz="1200" b="1" cap="all" spc="300" baseline="0">
                <a:solidFill>
                  <a:schemeClr val="bg1"/>
                </a:solidFill>
              </a:defRPr>
            </a:lvl1pPr>
          </a:lstStyle>
          <a:p>
            <a:pPr lvl="0"/>
            <a:r>
              <a:rPr lang="en-US" dirty="0"/>
              <a:t>content</a:t>
            </a:r>
          </a:p>
        </p:txBody>
      </p:sp>
      <p:sp>
        <p:nvSpPr>
          <p:cNvPr id="60" name="Rectangle 59">
            <a:extLst>
              <a:ext uri="{FF2B5EF4-FFF2-40B4-BE49-F238E27FC236}">
                <a16:creationId xmlns:a16="http://schemas.microsoft.com/office/drawing/2014/main" id="{666D440B-FF83-DA4A-A2C2-2C31924DB370}"/>
              </a:ext>
            </a:extLst>
          </p:cNvPr>
          <p:cNvSpPr/>
          <p:nvPr userDrawn="1"/>
        </p:nvSpPr>
        <p:spPr>
          <a:xfrm>
            <a:off x="3827056" y="1453002"/>
            <a:ext cx="1366455" cy="2688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 Placeholder 5">
            <a:extLst>
              <a:ext uri="{FF2B5EF4-FFF2-40B4-BE49-F238E27FC236}">
                <a16:creationId xmlns:a16="http://schemas.microsoft.com/office/drawing/2014/main" id="{3E6E05E9-1002-9C44-B717-156D750DED42}"/>
              </a:ext>
            </a:extLst>
          </p:cNvPr>
          <p:cNvSpPr>
            <a:spLocks noGrp="1"/>
          </p:cNvSpPr>
          <p:nvPr>
            <p:ph type="body" sz="quarter" idx="15" hasCustomPrompt="1"/>
          </p:nvPr>
        </p:nvSpPr>
        <p:spPr>
          <a:xfrm>
            <a:off x="3728538" y="1466247"/>
            <a:ext cx="1541463" cy="304800"/>
          </a:xfrm>
          <a:prstGeom prst="rect">
            <a:avLst/>
          </a:prstGeom>
        </p:spPr>
        <p:txBody>
          <a:bodyPr/>
          <a:lstStyle>
            <a:lvl1pPr marL="0" indent="0" algn="ctr">
              <a:buNone/>
              <a:defRPr sz="1200" b="1" cap="all" spc="300" baseline="0">
                <a:solidFill>
                  <a:schemeClr val="bg1"/>
                </a:solidFill>
              </a:defRPr>
            </a:lvl1pPr>
          </a:lstStyle>
          <a:p>
            <a:pPr lvl="0"/>
            <a:r>
              <a:rPr lang="en-US" dirty="0"/>
              <a:t>content</a:t>
            </a:r>
          </a:p>
        </p:txBody>
      </p:sp>
      <p:sp>
        <p:nvSpPr>
          <p:cNvPr id="49" name="Rectangle 48">
            <a:extLst>
              <a:ext uri="{FF2B5EF4-FFF2-40B4-BE49-F238E27FC236}">
                <a16:creationId xmlns:a16="http://schemas.microsoft.com/office/drawing/2014/main" id="{745FA1EF-4269-2B4C-AABE-14B2CCA73072}"/>
              </a:ext>
            </a:extLst>
          </p:cNvPr>
          <p:cNvSpPr/>
          <p:nvPr userDrawn="1"/>
        </p:nvSpPr>
        <p:spPr>
          <a:xfrm>
            <a:off x="2384531" y="1453002"/>
            <a:ext cx="1366455" cy="268858"/>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A502770-2C28-3643-A775-F0E09E80D48F}"/>
              </a:ext>
            </a:extLst>
          </p:cNvPr>
          <p:cNvSpPr>
            <a:spLocks noGrp="1"/>
          </p:cNvSpPr>
          <p:nvPr>
            <p:ph type="body" sz="quarter" idx="14" hasCustomPrompt="1"/>
          </p:nvPr>
        </p:nvSpPr>
        <p:spPr>
          <a:xfrm>
            <a:off x="2296443" y="1466247"/>
            <a:ext cx="1541463" cy="304800"/>
          </a:xfrm>
          <a:prstGeom prst="rect">
            <a:avLst/>
          </a:prstGeom>
        </p:spPr>
        <p:txBody>
          <a:bodyPr/>
          <a:lstStyle>
            <a:lvl1pPr marL="0" indent="0" algn="ctr">
              <a:buNone/>
              <a:defRPr sz="1200" b="1" cap="all" spc="300" baseline="0">
                <a:solidFill>
                  <a:schemeClr val="bg1"/>
                </a:solidFill>
              </a:defRPr>
            </a:lvl1pPr>
          </a:lstStyle>
          <a:p>
            <a:pPr lvl="0"/>
            <a:r>
              <a:rPr lang="en-US" dirty="0"/>
              <a:t>content</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8839200"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8824210" cy="381000"/>
          </a:xfrm>
          <a:prstGeom prst="rect">
            <a:avLst/>
          </a:prstGeom>
        </p:spPr>
        <p:txBody>
          <a:bodyPr/>
          <a:lstStyle>
            <a:lvl1pPr marL="0" indent="0">
              <a:buNone/>
              <a:defRPr sz="1600">
                <a:solidFill>
                  <a:srgbClr val="164E9C"/>
                </a:solidFill>
                <a:latin typeface="+mj-lt"/>
              </a:defRPr>
            </a:lvl1pPr>
          </a:lstStyle>
          <a:p>
            <a:pPr lvl="0"/>
            <a:r>
              <a:rPr lang="en-US" dirty="0"/>
              <a:t>Slide Subtitle</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cxnSp>
        <p:nvCxnSpPr>
          <p:cNvPr id="17" name="Straight Connector 16">
            <a:extLst>
              <a:ext uri="{FF2B5EF4-FFF2-40B4-BE49-F238E27FC236}">
                <a16:creationId xmlns:a16="http://schemas.microsoft.com/office/drawing/2014/main" id="{F9512DE0-B865-194C-BD6B-26FC1E0A8B30}"/>
              </a:ext>
            </a:extLst>
          </p:cNvPr>
          <p:cNvCxnSpPr>
            <a:cxnSpLocks/>
          </p:cNvCxnSpPr>
          <p:nvPr userDrawn="1"/>
        </p:nvCxnSpPr>
        <p:spPr>
          <a:xfrm>
            <a:off x="2392769" y="5435445"/>
            <a:ext cx="8579081" cy="0"/>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E78537-0EA1-3F47-97C0-DF9F3050AF72}"/>
              </a:ext>
            </a:extLst>
          </p:cNvPr>
          <p:cNvCxnSpPr>
            <a:cxnSpLocks/>
          </p:cNvCxnSpPr>
          <p:nvPr userDrawn="1"/>
        </p:nvCxnSpPr>
        <p:spPr>
          <a:xfrm>
            <a:off x="2392769" y="4412277"/>
            <a:ext cx="8579081" cy="0"/>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7F99BD-CAC1-F34C-94C6-992CE1CAEC65}"/>
              </a:ext>
            </a:extLst>
          </p:cNvPr>
          <p:cNvCxnSpPr>
            <a:cxnSpLocks/>
          </p:cNvCxnSpPr>
          <p:nvPr userDrawn="1"/>
        </p:nvCxnSpPr>
        <p:spPr>
          <a:xfrm>
            <a:off x="2392769" y="3389110"/>
            <a:ext cx="8579081" cy="0"/>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6E4992-5E11-C645-BB8A-6990AC71C237}"/>
              </a:ext>
            </a:extLst>
          </p:cNvPr>
          <p:cNvCxnSpPr>
            <a:cxnSpLocks/>
          </p:cNvCxnSpPr>
          <p:nvPr userDrawn="1"/>
        </p:nvCxnSpPr>
        <p:spPr>
          <a:xfrm>
            <a:off x="2392769" y="2365943"/>
            <a:ext cx="8579081" cy="0"/>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sp>
        <p:nvSpPr>
          <p:cNvPr id="143" name="Text Placeholder 27">
            <a:extLst>
              <a:ext uri="{FF2B5EF4-FFF2-40B4-BE49-F238E27FC236}">
                <a16:creationId xmlns:a16="http://schemas.microsoft.com/office/drawing/2014/main" id="{E6BD3179-E408-3946-8DD8-3DABD0EF9080}"/>
              </a:ext>
            </a:extLst>
          </p:cNvPr>
          <p:cNvSpPr>
            <a:spLocks noGrp="1"/>
          </p:cNvSpPr>
          <p:nvPr>
            <p:ph type="body" sz="quarter" idx="24" hasCustomPrompt="1"/>
          </p:nvPr>
        </p:nvSpPr>
        <p:spPr>
          <a:xfrm>
            <a:off x="828675" y="6151563"/>
            <a:ext cx="7019925" cy="228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rgbClr val="164E9C"/>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note sample note sample note sample note sample note sample note sample note  sample note sample note</a:t>
            </a:r>
          </a:p>
        </p:txBody>
      </p:sp>
      <p:sp>
        <p:nvSpPr>
          <p:cNvPr id="144" name="Text Placeholder 25">
            <a:extLst>
              <a:ext uri="{FF2B5EF4-FFF2-40B4-BE49-F238E27FC236}">
                <a16:creationId xmlns:a16="http://schemas.microsoft.com/office/drawing/2014/main" id="{485EBC4C-E4CD-644F-A72B-646B3476EBED}"/>
              </a:ext>
            </a:extLst>
          </p:cNvPr>
          <p:cNvSpPr>
            <a:spLocks noGrp="1"/>
          </p:cNvSpPr>
          <p:nvPr>
            <p:ph type="body" sz="quarter" idx="25" hasCustomPrompt="1"/>
          </p:nvPr>
        </p:nvSpPr>
        <p:spPr>
          <a:xfrm>
            <a:off x="829055" y="6019800"/>
            <a:ext cx="2286000" cy="174625"/>
          </a:xfrm>
          <a:prstGeom prst="rect">
            <a:avLst/>
          </a:prstGeom>
        </p:spPr>
        <p:txBody>
          <a:bodyPr/>
          <a:lstStyle>
            <a:lvl1pPr marL="0" indent="0">
              <a:buNone/>
              <a:defRPr sz="900" b="1" cap="all" spc="300" baseline="0">
                <a:solidFill>
                  <a:srgbClr val="164E9C"/>
                </a:solidFill>
                <a:latin typeface="+mn-lt"/>
              </a:defRPr>
            </a:lvl1pPr>
          </a:lstStyle>
          <a:p>
            <a:pPr lvl="0"/>
            <a:r>
              <a:rPr lang="en-US" dirty="0"/>
              <a:t>NOTE:</a:t>
            </a:r>
          </a:p>
        </p:txBody>
      </p:sp>
      <p:sp>
        <p:nvSpPr>
          <p:cNvPr id="28" name="TextBox 27">
            <a:extLst>
              <a:ext uri="{FF2B5EF4-FFF2-40B4-BE49-F238E27FC236}">
                <a16:creationId xmlns:a16="http://schemas.microsoft.com/office/drawing/2014/main" id="{9A50190C-E5F4-BD4C-9CB4-82146D59D92E}"/>
              </a:ext>
            </a:extLst>
          </p:cNvPr>
          <p:cNvSpPr txBox="1"/>
          <p:nvPr userDrawn="1"/>
        </p:nvSpPr>
        <p:spPr>
          <a:xfrm>
            <a:off x="-73750" y="-904306"/>
            <a:ext cx="6690293" cy="646331"/>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To edit your data, right click on the chart and select “Edit Data in Excel”</a:t>
            </a:r>
          </a:p>
        </p:txBody>
      </p:sp>
    </p:spTree>
    <p:extLst>
      <p:ext uri="{BB962C8B-B14F-4D97-AF65-F5344CB8AC3E}">
        <p14:creationId xmlns:p14="http://schemas.microsoft.com/office/powerpoint/2010/main" val="2335176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viders: Consolidating">
    <p:spTree>
      <p:nvGrpSpPr>
        <p:cNvPr id="1" name=""/>
        <p:cNvGrpSpPr/>
        <p:nvPr/>
      </p:nvGrpSpPr>
      <p:grpSpPr>
        <a:xfrm>
          <a:off x="0" y="0"/>
          <a:ext cx="0" cy="0"/>
          <a:chOff x="0" y="0"/>
          <a:chExt cx="0" cy="0"/>
        </a:xfrm>
      </p:grpSpPr>
      <p:sp>
        <p:nvSpPr>
          <p:cNvPr id="51" name="Text Placeholder 50">
            <a:extLst>
              <a:ext uri="{FF2B5EF4-FFF2-40B4-BE49-F238E27FC236}">
                <a16:creationId xmlns:a16="http://schemas.microsoft.com/office/drawing/2014/main" id="{29A5C5C0-0D1B-0D42-9BB9-D253D1D6173F}"/>
              </a:ext>
            </a:extLst>
          </p:cNvPr>
          <p:cNvSpPr>
            <a:spLocks noGrp="1"/>
          </p:cNvSpPr>
          <p:nvPr>
            <p:ph type="body" sz="quarter" idx="33" hasCustomPrompt="1"/>
          </p:nvPr>
        </p:nvSpPr>
        <p:spPr>
          <a:xfrm>
            <a:off x="9905921" y="5873877"/>
            <a:ext cx="1239838" cy="158750"/>
          </a:xfrm>
          <a:prstGeom prst="rect">
            <a:avLst/>
          </a:prstGeom>
        </p:spPr>
        <p:txBody>
          <a:bodyPr/>
          <a:lstStyle>
            <a:lvl1pPr marL="0" indent="0">
              <a:buNone/>
              <a:defRPr sz="900">
                <a:solidFill>
                  <a:srgbClr val="164E9C"/>
                </a:solidFill>
                <a:latin typeface="+mj-lt"/>
              </a:defRPr>
            </a:lvl1pPr>
          </a:lstStyle>
          <a:p>
            <a:pPr lvl="0"/>
            <a:r>
              <a:rPr lang="en-US" dirty="0"/>
              <a:t>*per 1,000 population</a:t>
            </a:r>
          </a:p>
        </p:txBody>
      </p:sp>
      <p:sp>
        <p:nvSpPr>
          <p:cNvPr id="49" name="Text Placeholder 47">
            <a:extLst>
              <a:ext uri="{FF2B5EF4-FFF2-40B4-BE49-F238E27FC236}">
                <a16:creationId xmlns:a16="http://schemas.microsoft.com/office/drawing/2014/main" id="{981CC643-CAC3-8A46-9A77-124A3CB924F3}"/>
              </a:ext>
            </a:extLst>
          </p:cNvPr>
          <p:cNvSpPr>
            <a:spLocks noGrp="1"/>
          </p:cNvSpPr>
          <p:nvPr>
            <p:ph type="body" sz="quarter" idx="32" hasCustomPrompt="1"/>
          </p:nvPr>
        </p:nvSpPr>
        <p:spPr>
          <a:xfrm>
            <a:off x="1455476" y="5873877"/>
            <a:ext cx="8145724" cy="152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700" b="0" spc="0">
                <a:solidFill>
                  <a:srgbClr val="164E9C"/>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spc="0" dirty="0">
                <a:latin typeface="+mj-lt"/>
              </a:rPr>
              <a:t>Sample Source  Sample Source Sample Source  Sample Source Sample Source Sample Source Sample Source Sample Source Sample Source Sample Source Sample Source </a:t>
            </a:r>
            <a:endParaRPr lang="en-US" dirty="0"/>
          </a:p>
        </p:txBody>
      </p:sp>
      <p:sp>
        <p:nvSpPr>
          <p:cNvPr id="21" name="Rectangle 20">
            <a:extLst>
              <a:ext uri="{FF2B5EF4-FFF2-40B4-BE49-F238E27FC236}">
                <a16:creationId xmlns:a16="http://schemas.microsoft.com/office/drawing/2014/main" id="{01890C44-5FDF-A544-920E-1E0E76C06489}"/>
              </a:ext>
            </a:extLst>
          </p:cNvPr>
          <p:cNvSpPr/>
          <p:nvPr userDrawn="1"/>
        </p:nvSpPr>
        <p:spPr>
          <a:xfrm>
            <a:off x="867107" y="5047270"/>
            <a:ext cx="6538912" cy="685971"/>
          </a:xfrm>
          <a:prstGeom prst="rect">
            <a:avLst/>
          </a:prstGeom>
          <a:solidFill>
            <a:srgbClr val="164E9C"/>
          </a:solidFill>
          <a:ln w="9525">
            <a:solidFill>
              <a:srgbClr val="164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Text Placeholder 42">
            <a:extLst>
              <a:ext uri="{FF2B5EF4-FFF2-40B4-BE49-F238E27FC236}">
                <a16:creationId xmlns:a16="http://schemas.microsoft.com/office/drawing/2014/main" id="{230329FE-8012-7346-A98D-72A6599CE261}"/>
              </a:ext>
            </a:extLst>
          </p:cNvPr>
          <p:cNvSpPr>
            <a:spLocks noGrp="1"/>
          </p:cNvSpPr>
          <p:nvPr>
            <p:ph type="body" sz="quarter" idx="28" hasCustomPrompt="1"/>
          </p:nvPr>
        </p:nvSpPr>
        <p:spPr>
          <a:xfrm>
            <a:off x="4710166" y="5438092"/>
            <a:ext cx="2395537" cy="228600"/>
          </a:xfrm>
          <a:prstGeom prst="rect">
            <a:avLst/>
          </a:prstGeom>
        </p:spPr>
        <p:txBody>
          <a:bodyPr/>
          <a:lstStyle>
            <a:lvl1pPr marL="0" indent="0" algn="ctr">
              <a:buNone/>
              <a:defRPr sz="1000">
                <a:solidFill>
                  <a:schemeClr val="bg1"/>
                </a:solidFill>
                <a:latin typeface="+mj-lt"/>
              </a:defRPr>
            </a:lvl1pPr>
          </a:lstStyle>
          <a:p>
            <a:pPr lvl="0"/>
            <a:r>
              <a:rPr lang="en-US" dirty="0"/>
              <a:t>Sample description</a:t>
            </a:r>
          </a:p>
        </p:txBody>
      </p:sp>
      <p:sp>
        <p:nvSpPr>
          <p:cNvPr id="45" name="Text Placeholder 12">
            <a:extLst>
              <a:ext uri="{FF2B5EF4-FFF2-40B4-BE49-F238E27FC236}">
                <a16:creationId xmlns:a16="http://schemas.microsoft.com/office/drawing/2014/main" id="{E97541A9-C544-7C43-95CC-8A5134491BE7}"/>
              </a:ext>
            </a:extLst>
          </p:cNvPr>
          <p:cNvSpPr>
            <a:spLocks noGrp="1"/>
          </p:cNvSpPr>
          <p:nvPr>
            <p:ph type="body" sz="quarter" idx="29" hasCustomPrompt="1"/>
          </p:nvPr>
        </p:nvSpPr>
        <p:spPr>
          <a:xfrm>
            <a:off x="5374534" y="5277999"/>
            <a:ext cx="1066800" cy="245188"/>
          </a:xfrm>
          <a:prstGeom prst="rect">
            <a:avLst/>
          </a:prstGeom>
        </p:spPr>
        <p:txBody>
          <a:bodyPr/>
          <a:lstStyle>
            <a:lvl1pPr marL="0" indent="0" algn="ctr">
              <a:buNone/>
              <a:defRPr sz="1200" b="1" spc="300">
                <a:solidFill>
                  <a:schemeClr val="bg1"/>
                </a:solidFill>
              </a:defRPr>
            </a:lvl1pPr>
          </a:lstStyle>
          <a:p>
            <a:pPr lvl="0"/>
            <a:r>
              <a:rPr lang="en-US" dirty="0"/>
              <a:t>XY%</a:t>
            </a:r>
          </a:p>
        </p:txBody>
      </p:sp>
      <p:sp>
        <p:nvSpPr>
          <p:cNvPr id="46" name="Text Placeholder 7">
            <a:extLst>
              <a:ext uri="{FF2B5EF4-FFF2-40B4-BE49-F238E27FC236}">
                <a16:creationId xmlns:a16="http://schemas.microsoft.com/office/drawing/2014/main" id="{9783B4FE-0E3A-8C4E-B4FF-047FC66C5AD0}"/>
              </a:ext>
            </a:extLst>
          </p:cNvPr>
          <p:cNvSpPr>
            <a:spLocks noGrp="1"/>
          </p:cNvSpPr>
          <p:nvPr>
            <p:ph type="body" sz="quarter" idx="30" hasCustomPrompt="1"/>
          </p:nvPr>
        </p:nvSpPr>
        <p:spPr>
          <a:xfrm>
            <a:off x="4536334" y="5142187"/>
            <a:ext cx="2743200" cy="202012"/>
          </a:xfrm>
          <a:prstGeom prst="rect">
            <a:avLst/>
          </a:prstGeom>
        </p:spPr>
        <p:txBody>
          <a:bodyPr/>
          <a:lstStyle>
            <a:lvl1pPr marL="0" indent="0" algn="ctr">
              <a:buNone/>
              <a:defRPr sz="800" b="1" cap="all" spc="300" baseline="0">
                <a:solidFill>
                  <a:schemeClr val="bg1"/>
                </a:solidFill>
              </a:defRPr>
            </a:lvl1pPr>
          </a:lstStyle>
          <a:p>
            <a:pPr lvl="0"/>
            <a:r>
              <a:rPr lang="en-US" dirty="0"/>
              <a:t>Title</a:t>
            </a:r>
          </a:p>
        </p:txBody>
      </p:sp>
      <p:sp>
        <p:nvSpPr>
          <p:cNvPr id="43" name="Text Placeholder 42">
            <a:extLst>
              <a:ext uri="{FF2B5EF4-FFF2-40B4-BE49-F238E27FC236}">
                <a16:creationId xmlns:a16="http://schemas.microsoft.com/office/drawing/2014/main" id="{5BFF73FB-86B4-1E45-9AFF-E433A2FD08DA}"/>
              </a:ext>
            </a:extLst>
          </p:cNvPr>
          <p:cNvSpPr>
            <a:spLocks noGrp="1"/>
          </p:cNvSpPr>
          <p:nvPr>
            <p:ph type="body" sz="quarter" idx="27" hasCustomPrompt="1"/>
          </p:nvPr>
        </p:nvSpPr>
        <p:spPr>
          <a:xfrm>
            <a:off x="2350004" y="5444120"/>
            <a:ext cx="2395537" cy="228600"/>
          </a:xfrm>
          <a:prstGeom prst="rect">
            <a:avLst/>
          </a:prstGeom>
        </p:spPr>
        <p:txBody>
          <a:bodyPr/>
          <a:lstStyle>
            <a:lvl1pPr marL="0" indent="0" algn="ctr">
              <a:buNone/>
              <a:defRPr sz="1000">
                <a:solidFill>
                  <a:schemeClr val="bg1"/>
                </a:solidFill>
                <a:latin typeface="+mj-lt"/>
              </a:defRPr>
            </a:lvl1pPr>
          </a:lstStyle>
          <a:p>
            <a:pPr lvl="0"/>
            <a:r>
              <a:rPr lang="en-US" dirty="0"/>
              <a:t>Sample description</a:t>
            </a:r>
          </a:p>
        </p:txBody>
      </p:sp>
      <p:sp>
        <p:nvSpPr>
          <p:cNvPr id="13" name="Text Placeholder 12">
            <a:extLst>
              <a:ext uri="{FF2B5EF4-FFF2-40B4-BE49-F238E27FC236}">
                <a16:creationId xmlns:a16="http://schemas.microsoft.com/office/drawing/2014/main" id="{7152FD39-451E-324D-B7E9-85E200181C04}"/>
              </a:ext>
            </a:extLst>
          </p:cNvPr>
          <p:cNvSpPr>
            <a:spLocks noGrp="1"/>
          </p:cNvSpPr>
          <p:nvPr>
            <p:ph type="body" sz="quarter" idx="26" hasCustomPrompt="1"/>
          </p:nvPr>
        </p:nvSpPr>
        <p:spPr>
          <a:xfrm>
            <a:off x="3014373" y="5284027"/>
            <a:ext cx="1066800" cy="245188"/>
          </a:xfrm>
          <a:prstGeom prst="rect">
            <a:avLst/>
          </a:prstGeom>
        </p:spPr>
        <p:txBody>
          <a:bodyPr/>
          <a:lstStyle>
            <a:lvl1pPr marL="0" indent="0" algn="ctr">
              <a:buNone/>
              <a:defRPr sz="1200" b="1" spc="300">
                <a:solidFill>
                  <a:schemeClr val="bg1"/>
                </a:solidFill>
              </a:defRPr>
            </a:lvl1pPr>
          </a:lstStyle>
          <a:p>
            <a:pPr lvl="0"/>
            <a:r>
              <a:rPr lang="en-US" dirty="0"/>
              <a:t>XY%</a:t>
            </a:r>
          </a:p>
        </p:txBody>
      </p:sp>
      <p:sp>
        <p:nvSpPr>
          <p:cNvPr id="8" name="Text Placeholder 7">
            <a:extLst>
              <a:ext uri="{FF2B5EF4-FFF2-40B4-BE49-F238E27FC236}">
                <a16:creationId xmlns:a16="http://schemas.microsoft.com/office/drawing/2014/main" id="{C5A2A0A9-870E-5E4B-A3BA-DA7B58F8B4EA}"/>
              </a:ext>
            </a:extLst>
          </p:cNvPr>
          <p:cNvSpPr>
            <a:spLocks noGrp="1"/>
          </p:cNvSpPr>
          <p:nvPr>
            <p:ph type="body" sz="quarter" idx="25" hasCustomPrompt="1"/>
          </p:nvPr>
        </p:nvSpPr>
        <p:spPr>
          <a:xfrm>
            <a:off x="2176173" y="5148215"/>
            <a:ext cx="2743200" cy="202012"/>
          </a:xfrm>
          <a:prstGeom prst="rect">
            <a:avLst/>
          </a:prstGeom>
        </p:spPr>
        <p:txBody>
          <a:bodyPr/>
          <a:lstStyle>
            <a:lvl1pPr marL="0" indent="0" algn="ctr">
              <a:buNone/>
              <a:defRPr sz="800" b="1" cap="all" spc="300" baseline="0">
                <a:solidFill>
                  <a:schemeClr val="bg1"/>
                </a:solidFill>
              </a:defRPr>
            </a:lvl1pPr>
          </a:lstStyle>
          <a:p>
            <a:pPr lvl="0"/>
            <a:r>
              <a:rPr lang="en-US" dirty="0"/>
              <a:t>Title</a:t>
            </a:r>
          </a:p>
        </p:txBody>
      </p:sp>
      <p:sp>
        <p:nvSpPr>
          <p:cNvPr id="3" name="Text Placeholder 2">
            <a:extLst>
              <a:ext uri="{FF2B5EF4-FFF2-40B4-BE49-F238E27FC236}">
                <a16:creationId xmlns:a16="http://schemas.microsoft.com/office/drawing/2014/main" id="{0DD0FC3B-473B-C34F-A93F-92F48EAF2EBB}"/>
              </a:ext>
            </a:extLst>
          </p:cNvPr>
          <p:cNvSpPr>
            <a:spLocks noGrp="1"/>
          </p:cNvSpPr>
          <p:nvPr>
            <p:ph type="body" sz="quarter" idx="24" hasCustomPrompt="1"/>
          </p:nvPr>
        </p:nvSpPr>
        <p:spPr>
          <a:xfrm>
            <a:off x="981344" y="5184784"/>
            <a:ext cx="1447800" cy="381000"/>
          </a:xfrm>
          <a:prstGeom prst="rect">
            <a:avLst/>
          </a:prstGeom>
        </p:spPr>
        <p:txBody>
          <a:bodyPr/>
          <a:lstStyle>
            <a:lvl1pPr marL="0" indent="0">
              <a:buNone/>
              <a:defRPr sz="1200" b="1" cap="all" spc="300" baseline="0">
                <a:solidFill>
                  <a:schemeClr val="bg1"/>
                </a:solidFill>
              </a:defRPr>
            </a:lvl1pPr>
          </a:lstStyle>
          <a:p>
            <a:pPr lvl="0"/>
            <a:r>
              <a:rPr lang="en-US" dirty="0"/>
              <a:t>Fact Call to action</a:t>
            </a:r>
          </a:p>
        </p:txBody>
      </p:sp>
      <p:sp>
        <p:nvSpPr>
          <p:cNvPr id="33" name="Text Placeholder 30">
            <a:extLst>
              <a:ext uri="{FF2B5EF4-FFF2-40B4-BE49-F238E27FC236}">
                <a16:creationId xmlns:a16="http://schemas.microsoft.com/office/drawing/2014/main" id="{6CE640D1-8BCA-B745-8849-FF1EF4091C4E}"/>
              </a:ext>
            </a:extLst>
          </p:cNvPr>
          <p:cNvSpPr>
            <a:spLocks noGrp="1"/>
          </p:cNvSpPr>
          <p:nvPr>
            <p:ph type="body" sz="quarter" idx="17" hasCustomPrompt="1"/>
          </p:nvPr>
        </p:nvSpPr>
        <p:spPr>
          <a:xfrm>
            <a:off x="1215548" y="2209800"/>
            <a:ext cx="2391685" cy="214171"/>
          </a:xfrm>
          <a:prstGeom prst="rect">
            <a:avLst/>
          </a:prstGeom>
        </p:spPr>
        <p:txBody>
          <a:bodyPr/>
          <a:lstStyle>
            <a:lvl1pPr marL="0" indent="0" algn="ctr">
              <a:buNone/>
              <a:defRPr sz="1200" b="1" cap="all" spc="300" baseline="0">
                <a:solidFill>
                  <a:srgbClr val="164E9C"/>
                </a:solidFill>
              </a:defRPr>
            </a:lvl1pPr>
          </a:lstStyle>
          <a:p>
            <a:pPr lvl="0"/>
            <a:r>
              <a:rPr lang="en-US" dirty="0"/>
              <a:t>Category</a:t>
            </a:r>
          </a:p>
        </p:txBody>
      </p:sp>
      <p:sp>
        <p:nvSpPr>
          <p:cNvPr id="31" name="Text Placeholder 30">
            <a:extLst>
              <a:ext uri="{FF2B5EF4-FFF2-40B4-BE49-F238E27FC236}">
                <a16:creationId xmlns:a16="http://schemas.microsoft.com/office/drawing/2014/main" id="{AD37113A-8994-7648-9EA7-1C183EDE2922}"/>
              </a:ext>
            </a:extLst>
          </p:cNvPr>
          <p:cNvSpPr>
            <a:spLocks noGrp="1"/>
          </p:cNvSpPr>
          <p:nvPr>
            <p:ph type="body" sz="quarter" idx="15" hasCustomPrompt="1"/>
          </p:nvPr>
        </p:nvSpPr>
        <p:spPr>
          <a:xfrm>
            <a:off x="1115990" y="2362200"/>
            <a:ext cx="2590800" cy="374589"/>
          </a:xfrm>
          <a:prstGeom prst="rect">
            <a:avLst/>
          </a:prstGeom>
        </p:spPr>
        <p:txBody>
          <a:bodyPr/>
          <a:lstStyle>
            <a:lvl1pPr marL="0" indent="0" algn="ctr">
              <a:buNone/>
              <a:defRPr sz="1400" b="0" cap="none" spc="0" baseline="0">
                <a:solidFill>
                  <a:srgbClr val="164E9C"/>
                </a:solidFill>
                <a:latin typeface="+mj-lt"/>
              </a:defRPr>
            </a:lvl1pPr>
          </a:lstStyle>
          <a:p>
            <a:pPr lvl="0"/>
            <a:r>
              <a:rPr lang="en-US" dirty="0"/>
              <a:t>Category Example*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77815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16" name="Text Placeholder 30">
            <a:extLst>
              <a:ext uri="{FF2B5EF4-FFF2-40B4-BE49-F238E27FC236}">
                <a16:creationId xmlns:a16="http://schemas.microsoft.com/office/drawing/2014/main" id="{6706779B-3E9F-E647-B221-140DA4B45568}"/>
              </a:ext>
            </a:extLst>
          </p:cNvPr>
          <p:cNvSpPr>
            <a:spLocks noGrp="1"/>
          </p:cNvSpPr>
          <p:nvPr>
            <p:ph type="body" sz="quarter" idx="20" hasCustomPrompt="1"/>
          </p:nvPr>
        </p:nvSpPr>
        <p:spPr>
          <a:xfrm>
            <a:off x="4801032" y="2209800"/>
            <a:ext cx="2391685" cy="214171"/>
          </a:xfrm>
          <a:prstGeom prst="rect">
            <a:avLst/>
          </a:prstGeom>
        </p:spPr>
        <p:txBody>
          <a:bodyPr/>
          <a:lstStyle>
            <a:lvl1pPr marL="0" indent="0" algn="ctr">
              <a:buNone/>
              <a:defRPr sz="1200" b="1" cap="all" spc="300" baseline="0">
                <a:solidFill>
                  <a:srgbClr val="164E9C"/>
                </a:solidFill>
              </a:defRPr>
            </a:lvl1pPr>
          </a:lstStyle>
          <a:p>
            <a:pPr lvl="0"/>
            <a:r>
              <a:rPr lang="en-US" dirty="0"/>
              <a:t>Category</a:t>
            </a:r>
          </a:p>
        </p:txBody>
      </p:sp>
      <p:sp>
        <p:nvSpPr>
          <p:cNvPr id="17" name="Text Placeholder 30">
            <a:extLst>
              <a:ext uri="{FF2B5EF4-FFF2-40B4-BE49-F238E27FC236}">
                <a16:creationId xmlns:a16="http://schemas.microsoft.com/office/drawing/2014/main" id="{87355008-000A-C24E-9914-B2BC9DA113CC}"/>
              </a:ext>
            </a:extLst>
          </p:cNvPr>
          <p:cNvSpPr>
            <a:spLocks noGrp="1"/>
          </p:cNvSpPr>
          <p:nvPr>
            <p:ph type="body" sz="quarter" idx="21" hasCustomPrompt="1"/>
          </p:nvPr>
        </p:nvSpPr>
        <p:spPr>
          <a:xfrm>
            <a:off x="4701474" y="2362200"/>
            <a:ext cx="2590800" cy="374589"/>
          </a:xfrm>
          <a:prstGeom prst="rect">
            <a:avLst/>
          </a:prstGeom>
        </p:spPr>
        <p:txBody>
          <a:bodyPr/>
          <a:lstStyle>
            <a:lvl1pPr marL="0" indent="0" algn="ctr">
              <a:buNone/>
              <a:defRPr sz="1400" b="0" cap="none" spc="0" baseline="0">
                <a:solidFill>
                  <a:srgbClr val="164E9C"/>
                </a:solidFill>
                <a:latin typeface="+mj-lt"/>
              </a:defRPr>
            </a:lvl1pPr>
          </a:lstStyle>
          <a:p>
            <a:pPr lvl="0"/>
            <a:r>
              <a:rPr lang="en-US" dirty="0"/>
              <a:t>Category Example*</a:t>
            </a:r>
          </a:p>
        </p:txBody>
      </p:sp>
      <p:sp>
        <p:nvSpPr>
          <p:cNvPr id="18" name="Text Placeholder 30">
            <a:extLst>
              <a:ext uri="{FF2B5EF4-FFF2-40B4-BE49-F238E27FC236}">
                <a16:creationId xmlns:a16="http://schemas.microsoft.com/office/drawing/2014/main" id="{1762FE85-F103-6E40-9278-0E66D36889D3}"/>
              </a:ext>
            </a:extLst>
          </p:cNvPr>
          <p:cNvSpPr>
            <a:spLocks noGrp="1"/>
          </p:cNvSpPr>
          <p:nvPr>
            <p:ph type="body" sz="quarter" idx="22" hasCustomPrompt="1"/>
          </p:nvPr>
        </p:nvSpPr>
        <p:spPr>
          <a:xfrm>
            <a:off x="8473050" y="1950314"/>
            <a:ext cx="2391685" cy="214171"/>
          </a:xfrm>
          <a:prstGeom prst="rect">
            <a:avLst/>
          </a:prstGeom>
        </p:spPr>
        <p:txBody>
          <a:bodyPr/>
          <a:lstStyle>
            <a:lvl1pPr marL="0" indent="0" algn="ctr">
              <a:buNone/>
              <a:defRPr sz="1200" b="1" cap="all" spc="300" baseline="0">
                <a:solidFill>
                  <a:srgbClr val="164E9C"/>
                </a:solidFill>
              </a:defRPr>
            </a:lvl1pPr>
          </a:lstStyle>
          <a:p>
            <a:pPr lvl="0"/>
            <a:r>
              <a:rPr lang="en-US" dirty="0"/>
              <a:t>Category</a:t>
            </a:r>
          </a:p>
        </p:txBody>
      </p:sp>
      <p:sp>
        <p:nvSpPr>
          <p:cNvPr id="20" name="Text Placeholder 30">
            <a:extLst>
              <a:ext uri="{FF2B5EF4-FFF2-40B4-BE49-F238E27FC236}">
                <a16:creationId xmlns:a16="http://schemas.microsoft.com/office/drawing/2014/main" id="{3658EC45-F237-7948-950C-FB3E5C5484CE}"/>
              </a:ext>
            </a:extLst>
          </p:cNvPr>
          <p:cNvSpPr>
            <a:spLocks noGrp="1"/>
          </p:cNvSpPr>
          <p:nvPr>
            <p:ph type="body" sz="quarter" idx="23" hasCustomPrompt="1"/>
          </p:nvPr>
        </p:nvSpPr>
        <p:spPr>
          <a:xfrm>
            <a:off x="8589378" y="2174864"/>
            <a:ext cx="2159028" cy="441555"/>
          </a:xfrm>
          <a:prstGeom prst="rect">
            <a:avLst/>
          </a:prstGeom>
        </p:spPr>
        <p:txBody>
          <a:bodyPr/>
          <a:lstStyle>
            <a:lvl1pPr marL="0" indent="0" algn="ctr">
              <a:buNone/>
              <a:defRPr sz="1400" b="0" cap="none" spc="0" baseline="0">
                <a:solidFill>
                  <a:srgbClr val="164E9C"/>
                </a:solidFill>
                <a:latin typeface="+mj-lt"/>
              </a:defRPr>
            </a:lvl1pPr>
          </a:lstStyle>
          <a:p>
            <a:pPr lvl="0"/>
            <a:r>
              <a:rPr lang="en-US" dirty="0"/>
              <a:t>Category Example*</a:t>
            </a:r>
          </a:p>
        </p:txBody>
      </p:sp>
      <p:sp>
        <p:nvSpPr>
          <p:cNvPr id="48" name="Text Placeholder 47">
            <a:extLst>
              <a:ext uri="{FF2B5EF4-FFF2-40B4-BE49-F238E27FC236}">
                <a16:creationId xmlns:a16="http://schemas.microsoft.com/office/drawing/2014/main" id="{01E8A379-A41B-F54E-88CA-B9431D0806CC}"/>
              </a:ext>
            </a:extLst>
          </p:cNvPr>
          <p:cNvSpPr>
            <a:spLocks noGrp="1"/>
          </p:cNvSpPr>
          <p:nvPr>
            <p:ph type="body" sz="quarter" idx="31" hasCustomPrompt="1"/>
          </p:nvPr>
        </p:nvSpPr>
        <p:spPr>
          <a:xfrm>
            <a:off x="780516" y="5873877"/>
            <a:ext cx="914400" cy="152400"/>
          </a:xfrm>
          <a:prstGeom prst="rect">
            <a:avLst/>
          </a:prstGeom>
        </p:spPr>
        <p:txBody>
          <a:bodyPr/>
          <a:lstStyle>
            <a:lvl1pPr marL="0" indent="0">
              <a:buNone/>
              <a:defRPr sz="700" b="1" cap="all" spc="300" baseline="0">
                <a:solidFill>
                  <a:srgbClr val="164E9C"/>
                </a:solidFill>
              </a:defRPr>
            </a:lvl1pPr>
          </a:lstStyle>
          <a:p>
            <a:pPr lvl="0"/>
            <a:r>
              <a:rPr lang="en-US" dirty="0"/>
              <a:t>SOURCES:</a:t>
            </a:r>
          </a:p>
        </p:txBody>
      </p:sp>
      <p:sp>
        <p:nvSpPr>
          <p:cNvPr id="26"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8824210" cy="381000"/>
          </a:xfrm>
          <a:prstGeom prst="rect">
            <a:avLst/>
          </a:prstGeom>
        </p:spPr>
        <p:txBody>
          <a:bodyPr/>
          <a:lstStyle>
            <a:lvl1pPr marL="0" indent="0">
              <a:buNone/>
              <a:defRPr sz="1600">
                <a:solidFill>
                  <a:srgbClr val="164E9C"/>
                </a:solidFill>
                <a:latin typeface="+mj-lt"/>
              </a:defRPr>
            </a:lvl1pPr>
          </a:lstStyle>
          <a:p>
            <a:pPr lvl="0"/>
            <a:r>
              <a:rPr lang="en-US" dirty="0"/>
              <a:t>Slide Subtitle</a:t>
            </a:r>
          </a:p>
        </p:txBody>
      </p:sp>
      <p:sp>
        <p:nvSpPr>
          <p:cNvPr id="23" name="TextBox 22">
            <a:extLst>
              <a:ext uri="{FF2B5EF4-FFF2-40B4-BE49-F238E27FC236}">
                <a16:creationId xmlns:a16="http://schemas.microsoft.com/office/drawing/2014/main" id="{18E1D2D9-9AA4-D340-A880-6C6423ACE490}"/>
              </a:ext>
            </a:extLst>
          </p:cNvPr>
          <p:cNvSpPr txBox="1"/>
          <p:nvPr userDrawn="1"/>
        </p:nvSpPr>
        <p:spPr>
          <a:xfrm>
            <a:off x="-90957" y="-934635"/>
            <a:ext cx="5619295" cy="646331"/>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To edit chart data, right click and select “Edit Data in Excel”</a:t>
            </a:r>
          </a:p>
        </p:txBody>
      </p:sp>
    </p:spTree>
    <p:extLst>
      <p:ext uri="{BB962C8B-B14F-4D97-AF65-F5344CB8AC3E}">
        <p14:creationId xmlns:p14="http://schemas.microsoft.com/office/powerpoint/2010/main" val="236186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ckDividerSlide">
    <p:spTree>
      <p:nvGrpSpPr>
        <p:cNvPr id="1" name=""/>
        <p:cNvGrpSpPr/>
        <p:nvPr/>
      </p:nvGrpSpPr>
      <p:grpSpPr>
        <a:xfrm>
          <a:off x="0" y="0"/>
          <a:ext cx="0" cy="0"/>
          <a:chOff x="0" y="0"/>
          <a:chExt cx="0" cy="0"/>
        </a:xfrm>
      </p:grpSpPr>
      <p:sp>
        <p:nvSpPr>
          <p:cNvPr id="14" name="Rectangle 13"/>
          <p:cNvSpPr/>
          <p:nvPr userDrawn="1"/>
        </p:nvSpPr>
        <p:spPr bwMode="auto">
          <a:xfrm>
            <a:off x="0" y="0"/>
            <a:ext cx="12220433" cy="6858000"/>
          </a:xfrm>
          <a:prstGeom prst="rect">
            <a:avLst/>
          </a:prstGeom>
          <a:solidFill>
            <a:srgbClr val="002D6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4" name="Picture 3">
            <a:extLst>
              <a:ext uri="{FF2B5EF4-FFF2-40B4-BE49-F238E27FC236}">
                <a16:creationId xmlns:a16="http://schemas.microsoft.com/office/drawing/2014/main" id="{7E854ACD-82C9-EC4B-88E7-5D9FAFF0E6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12192000" cy="6858000"/>
          </a:xfrm>
          <a:prstGeom prst="rect">
            <a:avLst/>
          </a:prstGeom>
        </p:spPr>
      </p:pic>
      <p:sp>
        <p:nvSpPr>
          <p:cNvPr id="7" name="TextBox 6">
            <a:extLst>
              <a:ext uri="{FF2B5EF4-FFF2-40B4-BE49-F238E27FC236}">
                <a16:creationId xmlns:a16="http://schemas.microsoft.com/office/drawing/2014/main" id="{DDFBFA89-C393-4F43-8E26-0FAAD9E1D285}"/>
              </a:ext>
            </a:extLst>
          </p:cNvPr>
          <p:cNvSpPr txBox="1"/>
          <p:nvPr userDrawn="1"/>
        </p:nvSpPr>
        <p:spPr>
          <a:xfrm>
            <a:off x="3330799" y="6335615"/>
            <a:ext cx="7402989" cy="230832"/>
          </a:xfrm>
          <a:prstGeom prst="rect">
            <a:avLst/>
          </a:prstGeom>
          <a:noFill/>
        </p:spPr>
        <p:txBody>
          <a:bodyPr wrap="none" rtlCol="0">
            <a:spAutoFit/>
          </a:bodyPr>
          <a:lstStyle/>
          <a:p>
            <a:r>
              <a:rPr lang="en-US" sz="900" b="1" spc="300" dirty="0">
                <a:solidFill>
                  <a:schemeClr val="bg1"/>
                </a:solidFill>
                <a:latin typeface="Calibri" panose="020F0502020204030204" pitchFamily="34" charset="0"/>
                <a:ea typeface="Tahoma" panose="020B0604030504040204" pitchFamily="34" charset="0"/>
                <a:cs typeface="Calibri" panose="020F0502020204030204" pitchFamily="34" charset="0"/>
              </a:rPr>
              <a:t>BLUE CROSS BLUE SHIELD OF MASSACHUSETTS |</a:t>
            </a:r>
            <a:r>
              <a:rPr lang="en-US" sz="900" spc="300" dirty="0">
                <a:solidFill>
                  <a:schemeClr val="bg1"/>
                </a:solidFill>
                <a:latin typeface="+mj-lt"/>
                <a:ea typeface="Tahoma" panose="020B0604030504040204" pitchFamily="34" charset="0"/>
                <a:cs typeface="Calibri" panose="020F0502020204030204" pitchFamily="34" charset="0"/>
              </a:rPr>
              <a:t> CONFIDENTIAL – NOT FOR DISTRIBUTION</a:t>
            </a:r>
            <a:endParaRPr lang="en-US" sz="900" dirty="0">
              <a:solidFill>
                <a:schemeClr val="bg1"/>
              </a:solidFill>
              <a:latin typeface="+mj-lt"/>
              <a:ea typeface="Tahoma" panose="020B0604030504040204" pitchFamily="34" charset="0"/>
              <a:cs typeface="Calibri" panose="020F0502020204030204" pitchFamily="34" charset="0"/>
            </a:endParaRPr>
          </a:p>
        </p:txBody>
      </p:sp>
      <p:sp>
        <p:nvSpPr>
          <p:cNvPr id="8" name="Text Placeholder 12">
            <a:extLst>
              <a:ext uri="{FF2B5EF4-FFF2-40B4-BE49-F238E27FC236}">
                <a16:creationId xmlns:a16="http://schemas.microsoft.com/office/drawing/2014/main" id="{14716A67-BFD5-6B43-ADA6-44943D3DCD83}"/>
              </a:ext>
            </a:extLst>
          </p:cNvPr>
          <p:cNvSpPr>
            <a:spLocks noGrp="1"/>
          </p:cNvSpPr>
          <p:nvPr>
            <p:ph type="body" sz="quarter" idx="10" hasCustomPrompt="1"/>
          </p:nvPr>
        </p:nvSpPr>
        <p:spPr>
          <a:xfrm rot="16200000">
            <a:off x="-2509563" y="3048000"/>
            <a:ext cx="5943600" cy="457200"/>
          </a:xfrm>
          <a:prstGeom prst="rect">
            <a:avLst/>
          </a:prstGeom>
        </p:spPr>
        <p:txBody>
          <a:bodyPr/>
          <a:lstStyle>
            <a:lvl1pPr marL="0" indent="0" algn="r">
              <a:buNone/>
              <a:defRPr sz="1200" cap="all" spc="300" baseline="0">
                <a:solidFill>
                  <a:schemeClr val="bg1"/>
                </a:solidFill>
                <a:latin typeface="+mj-lt"/>
              </a:defRPr>
            </a:lvl1pPr>
          </a:lstStyle>
          <a:p>
            <a:pPr lvl="0"/>
            <a:r>
              <a:rPr lang="en-US" sz="1200" spc="300" dirty="0"/>
              <a:t>TITLE | SUBTITLE</a:t>
            </a:r>
            <a:endParaRPr lang="en-US" dirty="0"/>
          </a:p>
        </p:txBody>
      </p:sp>
      <p:sp>
        <p:nvSpPr>
          <p:cNvPr id="10" name="Text Placeholder 14">
            <a:extLst>
              <a:ext uri="{FF2B5EF4-FFF2-40B4-BE49-F238E27FC236}">
                <a16:creationId xmlns:a16="http://schemas.microsoft.com/office/drawing/2014/main" id="{C514A8E5-BE70-FC40-ACBD-04FF37DD838D}"/>
              </a:ext>
            </a:extLst>
          </p:cNvPr>
          <p:cNvSpPr>
            <a:spLocks noGrp="1"/>
          </p:cNvSpPr>
          <p:nvPr>
            <p:ph type="body" sz="quarter" idx="11" hasCustomPrompt="1"/>
          </p:nvPr>
        </p:nvSpPr>
        <p:spPr>
          <a:xfrm>
            <a:off x="1280159" y="5029189"/>
            <a:ext cx="8168641" cy="685800"/>
          </a:xfrm>
          <a:prstGeom prst="rect">
            <a:avLst/>
          </a:prstGeom>
        </p:spPr>
        <p:txBody>
          <a:bodyPr/>
          <a:lstStyle>
            <a:lvl1pPr marL="0" indent="0">
              <a:buNone/>
              <a:defRPr sz="4000" cap="all" spc="300" baseline="0">
                <a:solidFill>
                  <a:schemeClr val="bg1"/>
                </a:solidFill>
                <a:latin typeface="+mj-lt"/>
              </a:defRPr>
            </a:lvl1pPr>
          </a:lstStyle>
          <a:p>
            <a:pPr lvl="0"/>
            <a:r>
              <a:rPr lang="en-US" dirty="0"/>
              <a:t>HEADER</a:t>
            </a:r>
          </a:p>
        </p:txBody>
      </p:sp>
      <p:sp>
        <p:nvSpPr>
          <p:cNvPr id="11" name="Text Placeholder 16">
            <a:extLst>
              <a:ext uri="{FF2B5EF4-FFF2-40B4-BE49-F238E27FC236}">
                <a16:creationId xmlns:a16="http://schemas.microsoft.com/office/drawing/2014/main" id="{A8B66B23-0AED-344A-BBD1-07C86F11ACCD}"/>
              </a:ext>
            </a:extLst>
          </p:cNvPr>
          <p:cNvSpPr>
            <a:spLocks noGrp="1"/>
          </p:cNvSpPr>
          <p:nvPr>
            <p:ph type="body" sz="quarter" idx="12" hasCustomPrompt="1"/>
          </p:nvPr>
        </p:nvSpPr>
        <p:spPr>
          <a:xfrm>
            <a:off x="1280159" y="5638800"/>
            <a:ext cx="8839200" cy="228600"/>
          </a:xfrm>
          <a:prstGeom prst="rect">
            <a:avLst/>
          </a:prstGeom>
        </p:spPr>
        <p:txBody>
          <a:bodyPr/>
          <a:lstStyle>
            <a:lvl1pPr marL="0" indent="0">
              <a:buNone/>
              <a:defRPr sz="1200" cap="all" spc="300" baseline="0">
                <a:solidFill>
                  <a:schemeClr val="bg1"/>
                </a:solidFill>
                <a:latin typeface="+mj-lt"/>
              </a:defRPr>
            </a:lvl1pPr>
          </a:lstStyle>
          <a:p>
            <a:pPr lvl="0"/>
            <a:r>
              <a:rPr lang="en-US" dirty="0"/>
              <a:t>SECTION HEADER</a:t>
            </a:r>
          </a:p>
        </p:txBody>
      </p:sp>
      <p:sp>
        <p:nvSpPr>
          <p:cNvPr id="12" name="Text Placeholder 16">
            <a:extLst>
              <a:ext uri="{FF2B5EF4-FFF2-40B4-BE49-F238E27FC236}">
                <a16:creationId xmlns:a16="http://schemas.microsoft.com/office/drawing/2014/main" id="{E1C5F690-1BAC-D847-9D15-6A0C0F419A99}"/>
              </a:ext>
            </a:extLst>
          </p:cNvPr>
          <p:cNvSpPr>
            <a:spLocks noGrp="1"/>
          </p:cNvSpPr>
          <p:nvPr>
            <p:ph type="body" sz="quarter" idx="13" hasCustomPrompt="1"/>
          </p:nvPr>
        </p:nvSpPr>
        <p:spPr>
          <a:xfrm>
            <a:off x="3771900" y="3581400"/>
            <a:ext cx="4648200" cy="495311"/>
          </a:xfrm>
          <a:prstGeom prst="rect">
            <a:avLst/>
          </a:prstGeom>
        </p:spPr>
        <p:txBody>
          <a:bodyPr/>
          <a:lstStyle>
            <a:lvl1pPr marL="0" indent="0" algn="ctr">
              <a:buNone/>
              <a:defRPr sz="1200" spc="0">
                <a:solidFill>
                  <a:schemeClr val="bg1"/>
                </a:solidFill>
                <a:latin typeface="+mj-lt"/>
              </a:defRPr>
            </a:lvl1pPr>
          </a:lstStyle>
          <a:p>
            <a:pPr lvl="0"/>
            <a:r>
              <a:rPr lang="en-US" dirty="0"/>
              <a:t>Blue Cross Blue Shield of Massachusetts is an Independent Licensee of the Blue Cross and Blue Shield Association. </a:t>
            </a:r>
          </a:p>
        </p:txBody>
      </p:sp>
      <p:sp>
        <p:nvSpPr>
          <p:cNvPr id="2" name="Rectangle 1"/>
          <p:cNvSpPr/>
          <p:nvPr userDrawn="1"/>
        </p:nvSpPr>
        <p:spPr>
          <a:xfrm>
            <a:off x="5867400" y="6553200"/>
            <a:ext cx="5257800" cy="176972"/>
          </a:xfrm>
          <a:prstGeom prst="rect">
            <a:avLst/>
          </a:prstGeom>
        </p:spPr>
        <p:txBody>
          <a:bodyPr wrap="square">
            <a:spAutoFit/>
          </a:bodyPr>
          <a:lstStyle/>
          <a:p>
            <a:pPr marL="0" indent="0" algn="r">
              <a:tabLst>
                <a:tab pos="2566988" algn="l"/>
              </a:tabLst>
            </a:pPr>
            <a:r>
              <a:rPr lang="en-US" sz="550" b="0" i="0" u="none" strike="noStrike" dirty="0">
                <a:solidFill>
                  <a:srgbClr val="999999"/>
                </a:solidFill>
                <a:effectLst/>
                <a:latin typeface="Roboto" charset="0"/>
              </a:rPr>
              <a:t>Blue Cross Blue Shield of Massachusetts is an Independent Licensee of the Blue Cross and Blue Shield Association.</a:t>
            </a:r>
            <a:endParaRPr lang="en-US" sz="550" dirty="0"/>
          </a:p>
        </p:txBody>
      </p:sp>
    </p:spTree>
    <p:extLst>
      <p:ext uri="{BB962C8B-B14F-4D97-AF65-F5344CB8AC3E}">
        <p14:creationId xmlns:p14="http://schemas.microsoft.com/office/powerpoint/2010/main" val="3118181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viders Making Progress">
    <p:spTree>
      <p:nvGrpSpPr>
        <p:cNvPr id="1" name=""/>
        <p:cNvGrpSpPr/>
        <p:nvPr/>
      </p:nvGrpSpPr>
      <p:grpSpPr>
        <a:xfrm>
          <a:off x="0" y="0"/>
          <a:ext cx="0" cy="0"/>
          <a:chOff x="0" y="0"/>
          <a:chExt cx="0" cy="0"/>
        </a:xfrm>
      </p:grpSpPr>
      <p:sp>
        <p:nvSpPr>
          <p:cNvPr id="38" name="Vertical Text Placeholder 37">
            <a:extLst>
              <a:ext uri="{FF2B5EF4-FFF2-40B4-BE49-F238E27FC236}">
                <a16:creationId xmlns:a16="http://schemas.microsoft.com/office/drawing/2014/main" id="{1A3793D0-D900-9D4D-AC11-C7F40059F492}"/>
              </a:ext>
            </a:extLst>
          </p:cNvPr>
          <p:cNvSpPr>
            <a:spLocks noGrp="1"/>
          </p:cNvSpPr>
          <p:nvPr>
            <p:ph type="body" orient="vert" sz="quarter" idx="19" hasCustomPrompt="1"/>
          </p:nvPr>
        </p:nvSpPr>
        <p:spPr>
          <a:xfrm rot="10800000">
            <a:off x="6460190" y="3141446"/>
            <a:ext cx="342900" cy="2156408"/>
          </a:xfrm>
          <a:prstGeom prst="rect">
            <a:avLst/>
          </a:prstGeom>
        </p:spPr>
        <p:txBody>
          <a:bodyPr vert="eaVert"/>
          <a:lstStyle>
            <a:lvl1pPr marL="0" indent="0" algn="ctr">
              <a:buNone/>
              <a:defRPr sz="1200" b="1">
                <a:solidFill>
                  <a:srgbClr val="164E9C"/>
                </a:solidFill>
              </a:defRPr>
            </a:lvl1pPr>
          </a:lstStyle>
          <a:p>
            <a:pPr lvl="0"/>
            <a:r>
              <a:rPr lang="en-US" dirty="0"/>
              <a:t>% statistical data point</a:t>
            </a:r>
          </a:p>
        </p:txBody>
      </p:sp>
      <p:sp>
        <p:nvSpPr>
          <p:cNvPr id="34" name="Text Placeholder 30">
            <a:extLst>
              <a:ext uri="{FF2B5EF4-FFF2-40B4-BE49-F238E27FC236}">
                <a16:creationId xmlns:a16="http://schemas.microsoft.com/office/drawing/2014/main" id="{B1881E60-0241-6243-AC79-C36702E9068B}"/>
              </a:ext>
            </a:extLst>
          </p:cNvPr>
          <p:cNvSpPr>
            <a:spLocks noGrp="1"/>
          </p:cNvSpPr>
          <p:nvPr>
            <p:ph type="body" sz="quarter" idx="18" hasCustomPrompt="1"/>
          </p:nvPr>
        </p:nvSpPr>
        <p:spPr>
          <a:xfrm>
            <a:off x="7623255" y="2949254"/>
            <a:ext cx="2391685" cy="609600"/>
          </a:xfrm>
          <a:prstGeom prst="rect">
            <a:avLst/>
          </a:prstGeom>
        </p:spPr>
        <p:txBody>
          <a:bodyPr/>
          <a:lstStyle>
            <a:lvl1pPr marL="0" indent="0" algn="ctr">
              <a:buNone/>
              <a:defRPr sz="1200" b="1" cap="all" spc="300" baseline="0">
                <a:solidFill>
                  <a:srgbClr val="164E9C"/>
                </a:solidFill>
              </a:defRPr>
            </a:lvl1pPr>
          </a:lstStyle>
          <a:p>
            <a:pPr lvl="0"/>
            <a:r>
              <a:rPr lang="en-US" dirty="0"/>
              <a:t>Category title</a:t>
            </a:r>
          </a:p>
        </p:txBody>
      </p:sp>
      <p:sp>
        <p:nvSpPr>
          <p:cNvPr id="33" name="Text Placeholder 30">
            <a:extLst>
              <a:ext uri="{FF2B5EF4-FFF2-40B4-BE49-F238E27FC236}">
                <a16:creationId xmlns:a16="http://schemas.microsoft.com/office/drawing/2014/main" id="{6CE640D1-8BCA-B745-8849-FF1EF4091C4E}"/>
              </a:ext>
            </a:extLst>
          </p:cNvPr>
          <p:cNvSpPr>
            <a:spLocks noGrp="1"/>
          </p:cNvSpPr>
          <p:nvPr>
            <p:ph type="body" sz="quarter" idx="17" hasCustomPrompt="1"/>
          </p:nvPr>
        </p:nvSpPr>
        <p:spPr>
          <a:xfrm>
            <a:off x="1782435" y="2943996"/>
            <a:ext cx="2391685" cy="609600"/>
          </a:xfrm>
          <a:prstGeom prst="rect">
            <a:avLst/>
          </a:prstGeom>
        </p:spPr>
        <p:txBody>
          <a:bodyPr/>
          <a:lstStyle>
            <a:lvl1pPr marL="0" indent="0" algn="ctr">
              <a:buNone/>
              <a:defRPr sz="1200" b="1" cap="all" spc="300" baseline="0">
                <a:solidFill>
                  <a:srgbClr val="164E9C"/>
                </a:solidFill>
              </a:defRPr>
            </a:lvl1pPr>
          </a:lstStyle>
          <a:p>
            <a:pPr lvl="0"/>
            <a:r>
              <a:rPr lang="en-US" dirty="0"/>
              <a:t>Category title</a:t>
            </a:r>
          </a:p>
        </p:txBody>
      </p:sp>
      <p:sp>
        <p:nvSpPr>
          <p:cNvPr id="27" name="Rectangle 26">
            <a:extLst>
              <a:ext uri="{FF2B5EF4-FFF2-40B4-BE49-F238E27FC236}">
                <a16:creationId xmlns:a16="http://schemas.microsoft.com/office/drawing/2014/main" id="{532DC387-AC27-F746-8723-5B9C6C9DB198}"/>
              </a:ext>
            </a:extLst>
          </p:cNvPr>
          <p:cNvSpPr/>
          <p:nvPr/>
        </p:nvSpPr>
        <p:spPr>
          <a:xfrm>
            <a:off x="6813512" y="2133600"/>
            <a:ext cx="4011172" cy="604534"/>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 Placeholder 30">
            <a:extLst>
              <a:ext uri="{FF2B5EF4-FFF2-40B4-BE49-F238E27FC236}">
                <a16:creationId xmlns:a16="http://schemas.microsoft.com/office/drawing/2014/main" id="{FD49894C-3A23-494B-8246-BE283D2A5C3B}"/>
              </a:ext>
            </a:extLst>
          </p:cNvPr>
          <p:cNvSpPr>
            <a:spLocks noGrp="1"/>
          </p:cNvSpPr>
          <p:nvPr>
            <p:ph type="body" sz="quarter" idx="16" hasCustomPrompt="1"/>
          </p:nvPr>
        </p:nvSpPr>
        <p:spPr>
          <a:xfrm>
            <a:off x="7405989" y="2253715"/>
            <a:ext cx="2810123" cy="609600"/>
          </a:xfrm>
          <a:prstGeom prst="rect">
            <a:avLst/>
          </a:prstGeom>
        </p:spPr>
        <p:txBody>
          <a:bodyPr/>
          <a:lstStyle>
            <a:lvl1pPr marL="0" indent="0" algn="ctr">
              <a:buNone/>
              <a:defRPr sz="1200" b="1" cap="all" spc="300" baseline="0">
                <a:solidFill>
                  <a:schemeClr val="bg1"/>
                </a:solidFill>
              </a:defRPr>
            </a:lvl1pPr>
          </a:lstStyle>
          <a:p>
            <a:pPr lvl="0"/>
            <a:r>
              <a:rPr lang="en-US" dirty="0"/>
              <a:t>Category</a:t>
            </a:r>
          </a:p>
        </p:txBody>
      </p:sp>
      <p:sp>
        <p:nvSpPr>
          <p:cNvPr id="19" name="Rectangle 18">
            <a:extLst>
              <a:ext uri="{FF2B5EF4-FFF2-40B4-BE49-F238E27FC236}">
                <a16:creationId xmlns:a16="http://schemas.microsoft.com/office/drawing/2014/main" id="{A6B6D5FE-6A3F-6241-B312-FA95B947AA41}"/>
              </a:ext>
            </a:extLst>
          </p:cNvPr>
          <p:cNvSpPr/>
          <p:nvPr/>
        </p:nvSpPr>
        <p:spPr>
          <a:xfrm>
            <a:off x="963331" y="2133600"/>
            <a:ext cx="4011172" cy="604534"/>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 Placeholder 30">
            <a:extLst>
              <a:ext uri="{FF2B5EF4-FFF2-40B4-BE49-F238E27FC236}">
                <a16:creationId xmlns:a16="http://schemas.microsoft.com/office/drawing/2014/main" id="{AD37113A-8994-7648-9EA7-1C183EDE2922}"/>
              </a:ext>
            </a:extLst>
          </p:cNvPr>
          <p:cNvSpPr>
            <a:spLocks noGrp="1"/>
          </p:cNvSpPr>
          <p:nvPr>
            <p:ph type="body" sz="quarter" idx="15" hasCustomPrompt="1"/>
          </p:nvPr>
        </p:nvSpPr>
        <p:spPr>
          <a:xfrm>
            <a:off x="1672124" y="2253715"/>
            <a:ext cx="2590800" cy="609600"/>
          </a:xfrm>
          <a:prstGeom prst="rect">
            <a:avLst/>
          </a:prstGeom>
        </p:spPr>
        <p:txBody>
          <a:bodyPr/>
          <a:lstStyle>
            <a:lvl1pPr marL="0" indent="0" algn="ctr">
              <a:buNone/>
              <a:defRPr sz="1200" b="1" cap="all" spc="300" baseline="0">
                <a:solidFill>
                  <a:schemeClr val="bg1"/>
                </a:solidFill>
              </a:defRPr>
            </a:lvl1pPr>
          </a:lstStyle>
          <a:p>
            <a:pPr lvl="0"/>
            <a:r>
              <a:rPr lang="en-US" dirty="0"/>
              <a:t>Category</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66385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16"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8824210" cy="381000"/>
          </a:xfrm>
          <a:prstGeom prst="rect">
            <a:avLst/>
          </a:prstGeom>
        </p:spPr>
        <p:txBody>
          <a:bodyPr/>
          <a:lstStyle>
            <a:lvl1pPr marL="0" indent="0">
              <a:buNone/>
              <a:defRPr sz="1600">
                <a:solidFill>
                  <a:srgbClr val="164E9C"/>
                </a:solidFill>
                <a:latin typeface="+mj-lt"/>
              </a:defRPr>
            </a:lvl1pPr>
          </a:lstStyle>
          <a:p>
            <a:pPr lvl="0"/>
            <a:r>
              <a:rPr lang="en-US" dirty="0"/>
              <a:t>Slide Subtitle</a:t>
            </a:r>
          </a:p>
        </p:txBody>
      </p:sp>
      <p:sp>
        <p:nvSpPr>
          <p:cNvPr id="13" name="TextBox 12">
            <a:extLst>
              <a:ext uri="{FF2B5EF4-FFF2-40B4-BE49-F238E27FC236}">
                <a16:creationId xmlns:a16="http://schemas.microsoft.com/office/drawing/2014/main" id="{94670A1A-436C-1342-A911-346B54C23DC9}"/>
              </a:ext>
            </a:extLst>
          </p:cNvPr>
          <p:cNvSpPr txBox="1"/>
          <p:nvPr userDrawn="1"/>
        </p:nvSpPr>
        <p:spPr>
          <a:xfrm>
            <a:off x="-33670" y="-951131"/>
            <a:ext cx="5619295" cy="646331"/>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To edit chart data, right click and select “Edit Data in Excel”</a:t>
            </a:r>
          </a:p>
        </p:txBody>
      </p:sp>
    </p:spTree>
    <p:extLst>
      <p:ext uri="{BB962C8B-B14F-4D97-AF65-F5344CB8AC3E}">
        <p14:creationId xmlns:p14="http://schemas.microsoft.com/office/powerpoint/2010/main" val="115783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P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4F37FE-CF0C-894D-93F4-5D49AF2BDB94}"/>
              </a:ext>
            </a:extLst>
          </p:cNvPr>
          <p:cNvSpPr>
            <a:spLocks noGrp="1"/>
          </p:cNvSpPr>
          <p:nvPr>
            <p:ph type="body" sz="quarter" idx="14" hasCustomPrompt="1"/>
          </p:nvPr>
        </p:nvSpPr>
        <p:spPr>
          <a:xfrm>
            <a:off x="7370761" y="3432020"/>
            <a:ext cx="3602038" cy="1118178"/>
          </a:xfrm>
          <a:prstGeom prst="rect">
            <a:avLst/>
          </a:prstGeom>
        </p:spPr>
        <p:txBody>
          <a:bodyPr/>
          <a:lstStyle>
            <a:lvl1pPr marL="0" marR="0" indent="0" algn="l" defTabSz="914400" rtl="0" eaLnBrk="1" fontAlgn="auto" latinLnBrk="0" hangingPunct="1">
              <a:lnSpc>
                <a:spcPts val="2060"/>
              </a:lnSpc>
              <a:spcBef>
                <a:spcPts val="1000"/>
              </a:spcBef>
              <a:spcAft>
                <a:spcPts val="0"/>
              </a:spcAft>
              <a:buClrTx/>
              <a:buSzTx/>
              <a:buFont typeface="Arial" panose="020B0604020202020204" pitchFamily="34" charset="0"/>
              <a:buNone/>
              <a:tabLst/>
              <a:defRPr sz="1800">
                <a:solidFill>
                  <a:srgbClr val="164E9C"/>
                </a:solidFill>
              </a:defRPr>
            </a:lvl1pPr>
          </a:lstStyle>
          <a:p>
            <a:pPr marL="0" marR="0" lvl="0" indent="0" algn="l" defTabSz="914400" rtl="0" eaLnBrk="1" fontAlgn="auto" latinLnBrk="0" hangingPunct="1">
              <a:lnSpc>
                <a:spcPts val="2060"/>
              </a:lnSpc>
              <a:spcBef>
                <a:spcPts val="1000"/>
              </a:spcBef>
              <a:spcAft>
                <a:spcPts val="0"/>
              </a:spcAft>
              <a:buClrTx/>
              <a:buSzTx/>
              <a:buFont typeface="Arial" panose="020B0604020202020204" pitchFamily="34" charset="0"/>
              <a:buNone/>
              <a:tabLst/>
              <a:defRPr/>
            </a:pPr>
            <a:r>
              <a:rPr lang="en-US" dirty="0"/>
              <a:t>Sample medium/small description text sample medium/small description text sample medium/small description text </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101437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cxnSp>
        <p:nvCxnSpPr>
          <p:cNvPr id="8" name="Straight Connector 7">
            <a:extLst>
              <a:ext uri="{FF2B5EF4-FFF2-40B4-BE49-F238E27FC236}">
                <a16:creationId xmlns:a16="http://schemas.microsoft.com/office/drawing/2014/main" id="{1DF2022A-D3CF-504D-B117-EE8E0997C5E2}"/>
              </a:ext>
            </a:extLst>
          </p:cNvPr>
          <p:cNvCxnSpPr/>
          <p:nvPr userDrawn="1"/>
        </p:nvCxnSpPr>
        <p:spPr bwMode="auto">
          <a:xfrm>
            <a:off x="7410448" y="3210406"/>
            <a:ext cx="3588871" cy="0"/>
          </a:xfrm>
          <a:prstGeom prst="line">
            <a:avLst/>
          </a:prstGeom>
          <a:solidFill>
            <a:schemeClr val="accent1"/>
          </a:solidFill>
          <a:ln w="3175" cap="flat" cmpd="sng" algn="ctr">
            <a:solidFill>
              <a:schemeClr val="bg2">
                <a:lumMod val="7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997E07F-9F4F-F644-803A-C2C8E56FC477}"/>
              </a:ext>
            </a:extLst>
          </p:cNvPr>
          <p:cNvCxnSpPr/>
          <p:nvPr userDrawn="1"/>
        </p:nvCxnSpPr>
        <p:spPr bwMode="auto">
          <a:xfrm>
            <a:off x="7410448" y="4540041"/>
            <a:ext cx="3588871" cy="0"/>
          </a:xfrm>
          <a:prstGeom prst="line">
            <a:avLst/>
          </a:prstGeom>
          <a:solidFill>
            <a:schemeClr val="accent1"/>
          </a:solidFill>
          <a:ln w="3175" cap="flat" cmpd="sng" algn="ctr">
            <a:solidFill>
              <a:schemeClr val="bg2">
                <a:lumMod val="75000"/>
              </a:schemeClr>
            </a:solidFill>
            <a:prstDash val="solid"/>
            <a:round/>
            <a:headEnd type="none" w="med" len="med"/>
            <a:tailEnd type="none" w="med" len="med"/>
          </a:ln>
          <a:effectLst/>
        </p:spPr>
      </p:cxnSp>
      <p:sp>
        <p:nvSpPr>
          <p:cNvPr id="12" name="Rectangle 11">
            <a:extLst>
              <a:ext uri="{FF2B5EF4-FFF2-40B4-BE49-F238E27FC236}">
                <a16:creationId xmlns:a16="http://schemas.microsoft.com/office/drawing/2014/main" id="{DD8FC0E9-CBA8-394A-82F1-44EF6393CBCA}"/>
              </a:ext>
            </a:extLst>
          </p:cNvPr>
          <p:cNvSpPr/>
          <p:nvPr userDrawn="1"/>
        </p:nvSpPr>
        <p:spPr bwMode="auto">
          <a:xfrm>
            <a:off x="1416910" y="2313307"/>
            <a:ext cx="5142915" cy="3537019"/>
          </a:xfrm>
          <a:prstGeom prst="rect">
            <a:avLst/>
          </a:prstGeom>
          <a:noFill/>
          <a:ln w="127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147AC4"/>
              </a:solidFill>
              <a:effectLst/>
              <a:latin typeface="Arial Narrow" pitchFamily="34" charset="0"/>
              <a:ea typeface="ＭＳ Ｐゴシック" charset="-128"/>
            </a:endParaRPr>
          </a:p>
        </p:txBody>
      </p:sp>
      <p:sp>
        <p:nvSpPr>
          <p:cNvPr id="13"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8824210" cy="381000"/>
          </a:xfrm>
          <a:prstGeom prst="rect">
            <a:avLst/>
          </a:prstGeom>
        </p:spPr>
        <p:txBody>
          <a:bodyPr/>
          <a:lstStyle>
            <a:lvl1pPr marL="0" indent="0">
              <a:buNone/>
              <a:defRPr sz="1600">
                <a:solidFill>
                  <a:srgbClr val="164E9C"/>
                </a:solidFill>
                <a:latin typeface="+mj-lt"/>
              </a:defRPr>
            </a:lvl1pPr>
          </a:lstStyle>
          <a:p>
            <a:pPr lvl="0"/>
            <a:r>
              <a:rPr lang="en-US" dirty="0"/>
              <a:t>Slide Subtitle</a:t>
            </a:r>
          </a:p>
        </p:txBody>
      </p:sp>
      <p:sp>
        <p:nvSpPr>
          <p:cNvPr id="11" name="TextBox 10">
            <a:extLst>
              <a:ext uri="{FF2B5EF4-FFF2-40B4-BE49-F238E27FC236}">
                <a16:creationId xmlns:a16="http://schemas.microsoft.com/office/drawing/2014/main" id="{EED11384-97D4-B84A-AA18-32B715214377}"/>
              </a:ext>
            </a:extLst>
          </p:cNvPr>
          <p:cNvSpPr txBox="1"/>
          <p:nvPr userDrawn="1"/>
        </p:nvSpPr>
        <p:spPr>
          <a:xfrm>
            <a:off x="-33670" y="-951131"/>
            <a:ext cx="5619295" cy="646331"/>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To edit chart data, right click and select “Edit Data in Excel”</a:t>
            </a:r>
          </a:p>
        </p:txBody>
      </p:sp>
    </p:spTree>
    <p:extLst>
      <p:ext uri="{BB962C8B-B14F-4D97-AF65-F5344CB8AC3E}">
        <p14:creationId xmlns:p14="http://schemas.microsoft.com/office/powerpoint/2010/main" val="1954075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L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0B8209E-736B-6E40-ABDE-D5EC063482CA}"/>
              </a:ext>
            </a:extLst>
          </p:cNvPr>
          <p:cNvSpPr/>
          <p:nvPr userDrawn="1"/>
        </p:nvSpPr>
        <p:spPr>
          <a:xfrm>
            <a:off x="9722113" y="2313067"/>
            <a:ext cx="2099292" cy="504394"/>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C0BF4F7-246D-434D-BD1C-BB45BFCC1EDA}"/>
              </a:ext>
            </a:extLst>
          </p:cNvPr>
          <p:cNvSpPr/>
          <p:nvPr userDrawn="1"/>
        </p:nvSpPr>
        <p:spPr>
          <a:xfrm>
            <a:off x="7791956" y="2313067"/>
            <a:ext cx="1851382" cy="504394"/>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dirty="0">
              <a:ln>
                <a:noFill/>
              </a:ln>
              <a:solidFill>
                <a:prstClr val="white"/>
              </a:solidFill>
              <a:effectLst/>
              <a:uLnTx/>
              <a:uFillTx/>
              <a:latin typeface="Calibri" panose="020F0502020204030204"/>
              <a:ea typeface="+mn-ea"/>
              <a:cs typeface="+mn-cs"/>
            </a:endParaRPr>
          </a:p>
        </p:txBody>
      </p:sp>
      <p:sp>
        <p:nvSpPr>
          <p:cNvPr id="27" name="Text Placeholder 5">
            <a:extLst>
              <a:ext uri="{FF2B5EF4-FFF2-40B4-BE49-F238E27FC236}">
                <a16:creationId xmlns:a16="http://schemas.microsoft.com/office/drawing/2014/main" id="{7A328319-FDE4-AA4E-B3A0-15E180F0D209}"/>
              </a:ext>
            </a:extLst>
          </p:cNvPr>
          <p:cNvSpPr>
            <a:spLocks noGrp="1"/>
          </p:cNvSpPr>
          <p:nvPr>
            <p:ph type="body" sz="quarter" idx="20" hasCustomPrompt="1"/>
          </p:nvPr>
        </p:nvSpPr>
        <p:spPr>
          <a:xfrm>
            <a:off x="7853479" y="2407729"/>
            <a:ext cx="1728336" cy="315071"/>
          </a:xfrm>
          <a:prstGeom prst="rect">
            <a:avLst/>
          </a:prstGeom>
        </p:spPr>
        <p:txBody>
          <a:bodyPr/>
          <a:lstStyle>
            <a:lvl1pPr marL="0" indent="0" algn="ctr">
              <a:buNone/>
              <a:defRPr sz="900" b="1" cap="all" spc="0" baseline="0">
                <a:solidFill>
                  <a:schemeClr val="bg1"/>
                </a:solidFill>
              </a:defRPr>
            </a:lvl1pPr>
          </a:lstStyle>
          <a:p>
            <a:pPr lvl="0"/>
            <a:r>
              <a:rPr lang="en-US" dirty="0"/>
              <a:t>content</a:t>
            </a:r>
          </a:p>
        </p:txBody>
      </p:sp>
      <p:sp>
        <p:nvSpPr>
          <p:cNvPr id="19" name="Rectangle 18">
            <a:extLst>
              <a:ext uri="{FF2B5EF4-FFF2-40B4-BE49-F238E27FC236}">
                <a16:creationId xmlns:a16="http://schemas.microsoft.com/office/drawing/2014/main" id="{5B173324-DF12-2848-BF2E-386843141C54}"/>
              </a:ext>
            </a:extLst>
          </p:cNvPr>
          <p:cNvSpPr/>
          <p:nvPr userDrawn="1"/>
        </p:nvSpPr>
        <p:spPr>
          <a:xfrm>
            <a:off x="6460048" y="2313067"/>
            <a:ext cx="1260023" cy="504394"/>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dirty="0">
              <a:ln>
                <a:noFill/>
              </a:ln>
              <a:solidFill>
                <a:prstClr val="white"/>
              </a:solidFill>
              <a:effectLst/>
              <a:uLnTx/>
              <a:uFillTx/>
              <a:latin typeface="Calibri" panose="020F0502020204030204"/>
              <a:ea typeface="+mn-ea"/>
              <a:cs typeface="+mn-cs"/>
            </a:endParaRPr>
          </a:p>
        </p:txBody>
      </p:sp>
      <p:sp>
        <p:nvSpPr>
          <p:cNvPr id="26" name="Text Placeholder 5">
            <a:extLst>
              <a:ext uri="{FF2B5EF4-FFF2-40B4-BE49-F238E27FC236}">
                <a16:creationId xmlns:a16="http://schemas.microsoft.com/office/drawing/2014/main" id="{39769CAA-1E10-9D47-BAAE-A14E1D015EB7}"/>
              </a:ext>
            </a:extLst>
          </p:cNvPr>
          <p:cNvSpPr>
            <a:spLocks noGrp="1"/>
          </p:cNvSpPr>
          <p:nvPr>
            <p:ph type="body" sz="quarter" idx="19" hasCustomPrompt="1"/>
          </p:nvPr>
        </p:nvSpPr>
        <p:spPr>
          <a:xfrm>
            <a:off x="6446984" y="2407729"/>
            <a:ext cx="1286151" cy="315071"/>
          </a:xfrm>
          <a:prstGeom prst="rect">
            <a:avLst/>
          </a:prstGeom>
        </p:spPr>
        <p:txBody>
          <a:bodyPr/>
          <a:lstStyle>
            <a:lvl1pPr marL="0" indent="0" algn="ctr">
              <a:buNone/>
              <a:defRPr sz="900" b="1" cap="all" spc="0" baseline="0">
                <a:solidFill>
                  <a:schemeClr val="bg1"/>
                </a:solidFill>
              </a:defRPr>
            </a:lvl1pPr>
          </a:lstStyle>
          <a:p>
            <a:pPr lvl="0"/>
            <a:r>
              <a:rPr lang="en-US" dirty="0"/>
              <a:t>content</a:t>
            </a:r>
          </a:p>
        </p:txBody>
      </p:sp>
      <p:sp>
        <p:nvSpPr>
          <p:cNvPr id="18" name="Rectangle 17">
            <a:extLst>
              <a:ext uri="{FF2B5EF4-FFF2-40B4-BE49-F238E27FC236}">
                <a16:creationId xmlns:a16="http://schemas.microsoft.com/office/drawing/2014/main" id="{4A8D9EF3-441F-B94F-A6AF-6137F7045953}"/>
              </a:ext>
            </a:extLst>
          </p:cNvPr>
          <p:cNvSpPr/>
          <p:nvPr userDrawn="1"/>
        </p:nvSpPr>
        <p:spPr>
          <a:xfrm>
            <a:off x="4146649" y="2315006"/>
            <a:ext cx="2099292" cy="504394"/>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dirty="0">
              <a:ln>
                <a:noFill/>
              </a:ln>
              <a:solidFill>
                <a:prstClr val="white"/>
              </a:solidFill>
              <a:effectLst/>
              <a:uLnTx/>
              <a:uFillTx/>
              <a:latin typeface="Calibri" panose="020F0502020204030204"/>
              <a:ea typeface="+mn-ea"/>
              <a:cs typeface="+mn-cs"/>
            </a:endParaRPr>
          </a:p>
        </p:txBody>
      </p:sp>
      <p:sp>
        <p:nvSpPr>
          <p:cNvPr id="25" name="Text Placeholder 5">
            <a:extLst>
              <a:ext uri="{FF2B5EF4-FFF2-40B4-BE49-F238E27FC236}">
                <a16:creationId xmlns:a16="http://schemas.microsoft.com/office/drawing/2014/main" id="{D5EF8EB8-BE53-E644-A58E-258E8BFBCC7E}"/>
              </a:ext>
            </a:extLst>
          </p:cNvPr>
          <p:cNvSpPr>
            <a:spLocks noGrp="1"/>
          </p:cNvSpPr>
          <p:nvPr>
            <p:ph type="body" sz="quarter" idx="18" hasCustomPrompt="1"/>
          </p:nvPr>
        </p:nvSpPr>
        <p:spPr>
          <a:xfrm>
            <a:off x="4243201" y="2407729"/>
            <a:ext cx="1906188" cy="315071"/>
          </a:xfrm>
          <a:prstGeom prst="rect">
            <a:avLst/>
          </a:prstGeom>
        </p:spPr>
        <p:txBody>
          <a:bodyPr/>
          <a:lstStyle>
            <a:lvl1pPr marL="0" indent="0" algn="ctr">
              <a:buNone/>
              <a:defRPr sz="900" b="1" cap="all" spc="0" baseline="0">
                <a:solidFill>
                  <a:schemeClr val="bg1"/>
                </a:solidFill>
              </a:defRPr>
            </a:lvl1pPr>
          </a:lstStyle>
          <a:p>
            <a:pPr lvl="0"/>
            <a:r>
              <a:rPr lang="en-US" dirty="0"/>
              <a:t>content</a:t>
            </a:r>
          </a:p>
        </p:txBody>
      </p:sp>
      <p:sp>
        <p:nvSpPr>
          <p:cNvPr id="17" name="Rectangle 16">
            <a:extLst>
              <a:ext uri="{FF2B5EF4-FFF2-40B4-BE49-F238E27FC236}">
                <a16:creationId xmlns:a16="http://schemas.microsoft.com/office/drawing/2014/main" id="{AEE34FF0-012D-D84A-B2B7-AE5113159DB0}"/>
              </a:ext>
            </a:extLst>
          </p:cNvPr>
          <p:cNvSpPr/>
          <p:nvPr userDrawn="1"/>
        </p:nvSpPr>
        <p:spPr>
          <a:xfrm>
            <a:off x="2216492" y="2315006"/>
            <a:ext cx="1851382" cy="504394"/>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dirty="0">
              <a:ln>
                <a:noFill/>
              </a:ln>
              <a:solidFill>
                <a:prstClr val="white"/>
              </a:solidFill>
              <a:effectLst/>
              <a:uLnTx/>
              <a:uFillTx/>
              <a:latin typeface="Calibri" panose="020F0502020204030204"/>
              <a:ea typeface="+mn-ea"/>
              <a:cs typeface="+mn-cs"/>
            </a:endParaRPr>
          </a:p>
        </p:txBody>
      </p:sp>
      <p:sp>
        <p:nvSpPr>
          <p:cNvPr id="24" name="Text Placeholder 5">
            <a:extLst>
              <a:ext uri="{FF2B5EF4-FFF2-40B4-BE49-F238E27FC236}">
                <a16:creationId xmlns:a16="http://schemas.microsoft.com/office/drawing/2014/main" id="{ADA469AC-9BDC-A842-8C20-B60BD0F077A5}"/>
              </a:ext>
            </a:extLst>
          </p:cNvPr>
          <p:cNvSpPr>
            <a:spLocks noGrp="1"/>
          </p:cNvSpPr>
          <p:nvPr>
            <p:ph type="body" sz="quarter" idx="17" hasCustomPrompt="1"/>
          </p:nvPr>
        </p:nvSpPr>
        <p:spPr>
          <a:xfrm>
            <a:off x="2349585" y="2407729"/>
            <a:ext cx="1585196" cy="315071"/>
          </a:xfrm>
          <a:prstGeom prst="rect">
            <a:avLst/>
          </a:prstGeom>
        </p:spPr>
        <p:txBody>
          <a:bodyPr/>
          <a:lstStyle>
            <a:lvl1pPr marL="0" indent="0" algn="ctr">
              <a:buNone/>
              <a:defRPr sz="900" b="1" cap="all" spc="0" baseline="0">
                <a:solidFill>
                  <a:schemeClr val="bg1"/>
                </a:solidFill>
              </a:defRPr>
            </a:lvl1pPr>
          </a:lstStyle>
          <a:p>
            <a:pPr lvl="0"/>
            <a:r>
              <a:rPr lang="en-US" dirty="0"/>
              <a:t>content</a:t>
            </a:r>
          </a:p>
        </p:txBody>
      </p:sp>
      <p:sp>
        <p:nvSpPr>
          <p:cNvPr id="16" name="Rectangle 15">
            <a:extLst>
              <a:ext uri="{FF2B5EF4-FFF2-40B4-BE49-F238E27FC236}">
                <a16:creationId xmlns:a16="http://schemas.microsoft.com/office/drawing/2014/main" id="{0B59C047-FE7B-334A-AD4E-F87C8C828568}"/>
              </a:ext>
            </a:extLst>
          </p:cNvPr>
          <p:cNvSpPr/>
          <p:nvPr userDrawn="1"/>
        </p:nvSpPr>
        <p:spPr>
          <a:xfrm>
            <a:off x="877694" y="2315006"/>
            <a:ext cx="1260023" cy="504394"/>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D14E4C-62C6-D340-8CC4-349E617AB3AC}"/>
              </a:ext>
            </a:extLst>
          </p:cNvPr>
          <p:cNvSpPr/>
          <p:nvPr userDrawn="1"/>
        </p:nvSpPr>
        <p:spPr>
          <a:xfrm>
            <a:off x="877695" y="1626927"/>
            <a:ext cx="5368246" cy="430473"/>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30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101437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10143744" cy="381000"/>
          </a:xfrm>
          <a:prstGeom prst="rect">
            <a:avLst/>
          </a:prstGeom>
        </p:spPr>
        <p:txBody>
          <a:bodyPr/>
          <a:lstStyle>
            <a:lvl1pPr marL="0" indent="0">
              <a:buNone/>
              <a:defRPr sz="1600">
                <a:solidFill>
                  <a:srgbClr val="164E9C"/>
                </a:solidFill>
                <a:latin typeface="+mj-lt"/>
              </a:defRPr>
            </a:lvl1pPr>
          </a:lstStyle>
          <a:p>
            <a:pPr lvl="0"/>
            <a:r>
              <a:rPr lang="en-US" dirty="0"/>
              <a:t>Subtitle text</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15" name="Rectangle 14">
            <a:extLst>
              <a:ext uri="{FF2B5EF4-FFF2-40B4-BE49-F238E27FC236}">
                <a16:creationId xmlns:a16="http://schemas.microsoft.com/office/drawing/2014/main" id="{6B0DFD2D-0155-664D-9890-B04FD3BC4987}"/>
              </a:ext>
            </a:extLst>
          </p:cNvPr>
          <p:cNvSpPr/>
          <p:nvPr userDrawn="1"/>
        </p:nvSpPr>
        <p:spPr>
          <a:xfrm>
            <a:off x="6453159" y="1626926"/>
            <a:ext cx="5368246" cy="430473"/>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30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Text Placeholder 5">
            <a:extLst>
              <a:ext uri="{FF2B5EF4-FFF2-40B4-BE49-F238E27FC236}">
                <a16:creationId xmlns:a16="http://schemas.microsoft.com/office/drawing/2014/main" id="{6BA91A56-5ABF-A54A-BE27-156B3A77A532}"/>
              </a:ext>
            </a:extLst>
          </p:cNvPr>
          <p:cNvSpPr>
            <a:spLocks noGrp="1"/>
          </p:cNvSpPr>
          <p:nvPr>
            <p:ph type="body" sz="quarter" idx="14" hasCustomPrompt="1"/>
          </p:nvPr>
        </p:nvSpPr>
        <p:spPr>
          <a:xfrm>
            <a:off x="1555840" y="1725431"/>
            <a:ext cx="4038600" cy="233462"/>
          </a:xfrm>
          <a:prstGeom prst="rect">
            <a:avLst/>
          </a:prstGeom>
        </p:spPr>
        <p:txBody>
          <a:bodyPr/>
          <a:lstStyle>
            <a:lvl1pPr marL="0" indent="0" algn="ctr">
              <a:buNone/>
              <a:defRPr sz="1400" b="1" cap="all" spc="300" baseline="0">
                <a:solidFill>
                  <a:schemeClr val="bg1"/>
                </a:solidFill>
              </a:defRPr>
            </a:lvl1pPr>
          </a:lstStyle>
          <a:p>
            <a:pPr lvl="0"/>
            <a:r>
              <a:rPr lang="en-US" dirty="0"/>
              <a:t>content</a:t>
            </a:r>
          </a:p>
        </p:txBody>
      </p:sp>
      <p:sp>
        <p:nvSpPr>
          <p:cNvPr id="22" name="Text Placeholder 5">
            <a:extLst>
              <a:ext uri="{FF2B5EF4-FFF2-40B4-BE49-F238E27FC236}">
                <a16:creationId xmlns:a16="http://schemas.microsoft.com/office/drawing/2014/main" id="{1855805C-7211-EC46-AC61-F4B09324C66A}"/>
              </a:ext>
            </a:extLst>
          </p:cNvPr>
          <p:cNvSpPr>
            <a:spLocks noGrp="1"/>
          </p:cNvSpPr>
          <p:nvPr>
            <p:ph type="body" sz="quarter" idx="15" hasCustomPrompt="1"/>
          </p:nvPr>
        </p:nvSpPr>
        <p:spPr>
          <a:xfrm>
            <a:off x="7083169" y="1725431"/>
            <a:ext cx="4038600" cy="233462"/>
          </a:xfrm>
          <a:prstGeom prst="rect">
            <a:avLst/>
          </a:prstGeom>
        </p:spPr>
        <p:txBody>
          <a:bodyPr/>
          <a:lstStyle>
            <a:lvl1pPr marL="0" indent="0" algn="ctr">
              <a:buNone/>
              <a:defRPr sz="1400" b="1" cap="all" spc="300" baseline="0">
                <a:solidFill>
                  <a:schemeClr val="bg1"/>
                </a:solidFill>
              </a:defRPr>
            </a:lvl1pPr>
          </a:lstStyle>
          <a:p>
            <a:pPr lvl="0"/>
            <a:r>
              <a:rPr lang="en-US" dirty="0"/>
              <a:t>content</a:t>
            </a:r>
          </a:p>
        </p:txBody>
      </p:sp>
      <p:sp>
        <p:nvSpPr>
          <p:cNvPr id="23" name="Text Placeholder 5">
            <a:extLst>
              <a:ext uri="{FF2B5EF4-FFF2-40B4-BE49-F238E27FC236}">
                <a16:creationId xmlns:a16="http://schemas.microsoft.com/office/drawing/2014/main" id="{062434C5-DDA0-1645-81D6-4A028ACB3849}"/>
              </a:ext>
            </a:extLst>
          </p:cNvPr>
          <p:cNvSpPr>
            <a:spLocks noGrp="1"/>
          </p:cNvSpPr>
          <p:nvPr>
            <p:ph type="body" sz="quarter" idx="16" hasCustomPrompt="1"/>
          </p:nvPr>
        </p:nvSpPr>
        <p:spPr>
          <a:xfrm>
            <a:off x="984869" y="2407729"/>
            <a:ext cx="1045673" cy="315071"/>
          </a:xfrm>
          <a:prstGeom prst="rect">
            <a:avLst/>
          </a:prstGeom>
        </p:spPr>
        <p:txBody>
          <a:bodyPr/>
          <a:lstStyle>
            <a:lvl1pPr marL="0" indent="0" algn="ctr">
              <a:buNone/>
              <a:defRPr sz="900" b="1" cap="all" spc="0" baseline="0">
                <a:solidFill>
                  <a:schemeClr val="bg1"/>
                </a:solidFill>
              </a:defRPr>
            </a:lvl1pPr>
          </a:lstStyle>
          <a:p>
            <a:pPr lvl="0"/>
            <a:r>
              <a:rPr lang="en-US" dirty="0"/>
              <a:t>content</a:t>
            </a:r>
          </a:p>
        </p:txBody>
      </p:sp>
      <p:sp>
        <p:nvSpPr>
          <p:cNvPr id="28" name="Text Placeholder 5">
            <a:extLst>
              <a:ext uri="{FF2B5EF4-FFF2-40B4-BE49-F238E27FC236}">
                <a16:creationId xmlns:a16="http://schemas.microsoft.com/office/drawing/2014/main" id="{578A80CF-6286-1E40-AC8D-FB058CAEEEBB}"/>
              </a:ext>
            </a:extLst>
          </p:cNvPr>
          <p:cNvSpPr>
            <a:spLocks noGrp="1"/>
          </p:cNvSpPr>
          <p:nvPr>
            <p:ph type="body" sz="quarter" idx="21" hasCustomPrompt="1"/>
          </p:nvPr>
        </p:nvSpPr>
        <p:spPr>
          <a:xfrm>
            <a:off x="9982200" y="2407729"/>
            <a:ext cx="1585196" cy="285271"/>
          </a:xfrm>
          <a:prstGeom prst="rect">
            <a:avLst/>
          </a:prstGeom>
        </p:spPr>
        <p:txBody>
          <a:bodyPr/>
          <a:lstStyle>
            <a:lvl1pPr marL="0" indent="0" algn="ctr">
              <a:buNone/>
              <a:defRPr sz="900" b="1" cap="all" spc="0" baseline="0">
                <a:solidFill>
                  <a:schemeClr val="bg1"/>
                </a:solidFill>
              </a:defRPr>
            </a:lvl1pPr>
          </a:lstStyle>
          <a:p>
            <a:pPr lvl="0"/>
            <a:r>
              <a:rPr lang="en-US" dirty="0"/>
              <a:t>content</a:t>
            </a:r>
          </a:p>
        </p:txBody>
      </p:sp>
    </p:spTree>
    <p:extLst>
      <p:ext uri="{BB962C8B-B14F-4D97-AF65-F5344CB8AC3E}">
        <p14:creationId xmlns:p14="http://schemas.microsoft.com/office/powerpoint/2010/main" val="1370589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tential Strategic Investment Spen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101437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10143744" cy="381000"/>
          </a:xfrm>
          <a:prstGeom prst="rect">
            <a:avLst/>
          </a:prstGeom>
        </p:spPr>
        <p:txBody>
          <a:bodyPr/>
          <a:lstStyle>
            <a:lvl1pPr marL="0" indent="0">
              <a:buNone/>
              <a:defRPr sz="1600">
                <a:solidFill>
                  <a:srgbClr val="164E9C"/>
                </a:solidFill>
                <a:latin typeface="+mj-lt"/>
              </a:defRPr>
            </a:lvl1pPr>
          </a:lstStyle>
          <a:p>
            <a:pPr lvl="0"/>
            <a:r>
              <a:rPr lang="en-US" dirty="0"/>
              <a:t>Subtitle</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23" name="Text Placeholder 5">
            <a:extLst>
              <a:ext uri="{FF2B5EF4-FFF2-40B4-BE49-F238E27FC236}">
                <a16:creationId xmlns:a16="http://schemas.microsoft.com/office/drawing/2014/main" id="{062434C5-DDA0-1645-81D6-4A028ACB3849}"/>
              </a:ext>
            </a:extLst>
          </p:cNvPr>
          <p:cNvSpPr>
            <a:spLocks noGrp="1"/>
          </p:cNvSpPr>
          <p:nvPr>
            <p:ph type="body" sz="quarter" idx="16" hasCustomPrompt="1"/>
          </p:nvPr>
        </p:nvSpPr>
        <p:spPr>
          <a:xfrm>
            <a:off x="829054" y="5677430"/>
            <a:ext cx="9987930" cy="31507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b="0" cap="none" spc="0" baseline="0">
                <a:solidFill>
                  <a:srgbClr val="164E9C"/>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note/ citation sample note/ citation sample note/ citation sample note/ citation sample note/ citation sample note/ citation sample note/ citation sample note/ citation sample note/ citation </a:t>
            </a:r>
          </a:p>
        </p:txBody>
      </p:sp>
      <p:sp>
        <p:nvSpPr>
          <p:cNvPr id="7" name="TextBox 6">
            <a:extLst>
              <a:ext uri="{FF2B5EF4-FFF2-40B4-BE49-F238E27FC236}">
                <a16:creationId xmlns:a16="http://schemas.microsoft.com/office/drawing/2014/main" id="{30DE4027-57FB-3F4E-AAA6-5427127B8D0F}"/>
              </a:ext>
            </a:extLst>
          </p:cNvPr>
          <p:cNvSpPr txBox="1"/>
          <p:nvPr userDrawn="1"/>
        </p:nvSpPr>
        <p:spPr>
          <a:xfrm>
            <a:off x="0" y="-1143000"/>
            <a:ext cx="7451399" cy="923330"/>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Please make sure to copy/paste this chart onto other slides, and edit your data</a:t>
            </a:r>
          </a:p>
          <a:p>
            <a:r>
              <a:rPr lang="en-US" dirty="0">
                <a:solidFill>
                  <a:srgbClr val="164E9C"/>
                </a:solidFill>
                <a:latin typeface="+mj-lt"/>
              </a:rPr>
              <a:t>To edit your data, right click and select “Edit Data in Excel”</a:t>
            </a:r>
          </a:p>
        </p:txBody>
      </p:sp>
    </p:spTree>
    <p:extLst>
      <p:ext uri="{BB962C8B-B14F-4D97-AF65-F5344CB8AC3E}">
        <p14:creationId xmlns:p14="http://schemas.microsoft.com/office/powerpoint/2010/main" val="1286068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gments">
    <p:spTree>
      <p:nvGrpSpPr>
        <p:cNvPr id="1" name=""/>
        <p:cNvGrpSpPr/>
        <p:nvPr/>
      </p:nvGrpSpPr>
      <p:grpSpPr>
        <a:xfrm>
          <a:off x="0" y="0"/>
          <a:ext cx="0" cy="0"/>
          <a:chOff x="0" y="0"/>
          <a:chExt cx="0" cy="0"/>
        </a:xfrm>
      </p:grpSpPr>
      <p:sp>
        <p:nvSpPr>
          <p:cNvPr id="65" name="Text Placeholder 61">
            <a:extLst>
              <a:ext uri="{FF2B5EF4-FFF2-40B4-BE49-F238E27FC236}">
                <a16:creationId xmlns:a16="http://schemas.microsoft.com/office/drawing/2014/main" id="{3DBA3BE5-640F-1A47-94DA-DA4716F97D8B}"/>
              </a:ext>
            </a:extLst>
          </p:cNvPr>
          <p:cNvSpPr>
            <a:spLocks noGrp="1"/>
          </p:cNvSpPr>
          <p:nvPr>
            <p:ph type="body" sz="quarter" idx="37" hasCustomPrompt="1"/>
          </p:nvPr>
        </p:nvSpPr>
        <p:spPr>
          <a:xfrm>
            <a:off x="7523402" y="4738964"/>
            <a:ext cx="4128199" cy="10933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rgbClr val="164E9C"/>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text sample small text  sample small text  sample small text  sample small text  sample small text  sample small text  sample small text  sample small text  sample small text  sample small text </a:t>
            </a:r>
          </a:p>
        </p:txBody>
      </p:sp>
      <p:sp>
        <p:nvSpPr>
          <p:cNvPr id="64" name="Text Placeholder 61">
            <a:extLst>
              <a:ext uri="{FF2B5EF4-FFF2-40B4-BE49-F238E27FC236}">
                <a16:creationId xmlns:a16="http://schemas.microsoft.com/office/drawing/2014/main" id="{5A216CB5-226C-374D-B315-715293E4BD07}"/>
              </a:ext>
            </a:extLst>
          </p:cNvPr>
          <p:cNvSpPr>
            <a:spLocks noGrp="1"/>
          </p:cNvSpPr>
          <p:nvPr>
            <p:ph type="body" sz="quarter" idx="36" hasCustomPrompt="1"/>
          </p:nvPr>
        </p:nvSpPr>
        <p:spPr>
          <a:xfrm>
            <a:off x="3330799" y="4595377"/>
            <a:ext cx="3387725" cy="10933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rgbClr val="164E9C"/>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text sample small text  sample small text  sample small text  sample small text  sample small text  sample small text  sample small text  sample small text  sample small text  sample small text </a:t>
            </a:r>
          </a:p>
        </p:txBody>
      </p:sp>
      <p:sp>
        <p:nvSpPr>
          <p:cNvPr id="63" name="Text Placeholder 61">
            <a:extLst>
              <a:ext uri="{FF2B5EF4-FFF2-40B4-BE49-F238E27FC236}">
                <a16:creationId xmlns:a16="http://schemas.microsoft.com/office/drawing/2014/main" id="{F33688B4-549D-6B49-8D4C-F86D87EB537C}"/>
              </a:ext>
            </a:extLst>
          </p:cNvPr>
          <p:cNvSpPr>
            <a:spLocks noGrp="1"/>
          </p:cNvSpPr>
          <p:nvPr>
            <p:ph type="body" sz="quarter" idx="35" hasCustomPrompt="1"/>
          </p:nvPr>
        </p:nvSpPr>
        <p:spPr>
          <a:xfrm>
            <a:off x="3330799" y="3295811"/>
            <a:ext cx="3387725" cy="10933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rgbClr val="164E9C"/>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text sample small text  sample small text  sample small text  sample small text  sample small text  sample small text  sample small text  sample small text  sample small text  sample small text </a:t>
            </a:r>
          </a:p>
        </p:txBody>
      </p:sp>
      <p:sp>
        <p:nvSpPr>
          <p:cNvPr id="62" name="Text Placeholder 61">
            <a:extLst>
              <a:ext uri="{FF2B5EF4-FFF2-40B4-BE49-F238E27FC236}">
                <a16:creationId xmlns:a16="http://schemas.microsoft.com/office/drawing/2014/main" id="{B807AC6A-1C29-924E-8AF4-B90ADBD34A3A}"/>
              </a:ext>
            </a:extLst>
          </p:cNvPr>
          <p:cNvSpPr>
            <a:spLocks noGrp="1"/>
          </p:cNvSpPr>
          <p:nvPr>
            <p:ph type="body" sz="quarter" idx="34" hasCustomPrompt="1"/>
          </p:nvPr>
        </p:nvSpPr>
        <p:spPr>
          <a:xfrm>
            <a:off x="3330799" y="2060907"/>
            <a:ext cx="3387725" cy="10933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rgbClr val="164E9C"/>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text sample small text  sample small text  sample small text  sample small text  sample small text  sample small text  sample small text  sample small text  sample small text  sample small text </a:t>
            </a:r>
          </a:p>
        </p:txBody>
      </p:sp>
      <p:sp>
        <p:nvSpPr>
          <p:cNvPr id="59" name="Rectangle 58">
            <a:extLst>
              <a:ext uri="{FF2B5EF4-FFF2-40B4-BE49-F238E27FC236}">
                <a16:creationId xmlns:a16="http://schemas.microsoft.com/office/drawing/2014/main" id="{18FD60F6-BCE2-9046-A889-58A9FFB73ACF}"/>
              </a:ext>
            </a:extLst>
          </p:cNvPr>
          <p:cNvSpPr/>
          <p:nvPr userDrawn="1"/>
        </p:nvSpPr>
        <p:spPr>
          <a:xfrm>
            <a:off x="8093483" y="2602374"/>
            <a:ext cx="1219596" cy="2368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F3BCA85C-9F11-0645-8A73-3C308C5EDD45}"/>
              </a:ext>
            </a:extLst>
          </p:cNvPr>
          <p:cNvSpPr/>
          <p:nvPr userDrawn="1"/>
        </p:nvSpPr>
        <p:spPr>
          <a:xfrm>
            <a:off x="10143976" y="2602374"/>
            <a:ext cx="1082348" cy="2368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Placeholder 2">
            <a:extLst>
              <a:ext uri="{FF2B5EF4-FFF2-40B4-BE49-F238E27FC236}">
                <a16:creationId xmlns:a16="http://schemas.microsoft.com/office/drawing/2014/main" id="{378A7583-9376-FB4E-87A5-71C13ADBDBE3}"/>
              </a:ext>
            </a:extLst>
          </p:cNvPr>
          <p:cNvSpPr>
            <a:spLocks noGrp="1"/>
          </p:cNvSpPr>
          <p:nvPr>
            <p:ph type="body" sz="quarter" idx="33" hasCustomPrompt="1"/>
          </p:nvPr>
        </p:nvSpPr>
        <p:spPr>
          <a:xfrm>
            <a:off x="10109676" y="2613123"/>
            <a:ext cx="1167924" cy="218137"/>
          </a:xfrm>
          <a:prstGeom prst="rect">
            <a:avLst/>
          </a:prstGeom>
        </p:spPr>
        <p:txBody>
          <a:bodyPr/>
          <a:lstStyle>
            <a:lvl1pPr marL="0" indent="0" algn="ctr">
              <a:buNone/>
              <a:defRPr sz="1000" b="1" cap="all" spc="300" baseline="0">
                <a:solidFill>
                  <a:srgbClr val="164E9C"/>
                </a:solidFill>
              </a:defRPr>
            </a:lvl1pPr>
          </a:lstStyle>
          <a:p>
            <a:pPr lvl="0"/>
            <a:r>
              <a:rPr lang="en-US" dirty="0"/>
              <a:t>-XY%, +XYK</a:t>
            </a:r>
          </a:p>
        </p:txBody>
      </p:sp>
      <p:sp>
        <p:nvSpPr>
          <p:cNvPr id="58" name="Text Placeholder 2">
            <a:extLst>
              <a:ext uri="{FF2B5EF4-FFF2-40B4-BE49-F238E27FC236}">
                <a16:creationId xmlns:a16="http://schemas.microsoft.com/office/drawing/2014/main" id="{D456E8AA-5624-5349-8F8C-31A7C74CAA09}"/>
              </a:ext>
            </a:extLst>
          </p:cNvPr>
          <p:cNvSpPr>
            <a:spLocks noGrp="1"/>
          </p:cNvSpPr>
          <p:nvPr>
            <p:ph type="body" sz="quarter" idx="32" hasCustomPrompt="1"/>
          </p:nvPr>
        </p:nvSpPr>
        <p:spPr>
          <a:xfrm>
            <a:off x="8093483" y="2613123"/>
            <a:ext cx="1219596" cy="218137"/>
          </a:xfrm>
          <a:prstGeom prst="rect">
            <a:avLst/>
          </a:prstGeom>
        </p:spPr>
        <p:txBody>
          <a:bodyPr/>
          <a:lstStyle>
            <a:lvl1pPr marL="0" indent="0" algn="ctr">
              <a:buNone/>
              <a:defRPr sz="1000" b="1" cap="all" spc="300" baseline="0">
                <a:solidFill>
                  <a:srgbClr val="164E9C"/>
                </a:solidFill>
              </a:defRPr>
            </a:lvl1pPr>
          </a:lstStyle>
          <a:p>
            <a:pPr lvl="0"/>
            <a:r>
              <a:rPr lang="en-US" dirty="0"/>
              <a:t>+XY%, +XYK</a:t>
            </a:r>
          </a:p>
        </p:txBody>
      </p:sp>
      <p:sp>
        <p:nvSpPr>
          <p:cNvPr id="56" name="Rectangle 55">
            <a:extLst>
              <a:ext uri="{FF2B5EF4-FFF2-40B4-BE49-F238E27FC236}">
                <a16:creationId xmlns:a16="http://schemas.microsoft.com/office/drawing/2014/main" id="{BE0E8401-D28F-B54E-BBA7-666E87960E07}"/>
              </a:ext>
            </a:extLst>
          </p:cNvPr>
          <p:cNvSpPr/>
          <p:nvPr userDrawn="1"/>
        </p:nvSpPr>
        <p:spPr>
          <a:xfrm>
            <a:off x="8839200" y="4325031"/>
            <a:ext cx="1456944" cy="2368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Placeholder 2">
            <a:extLst>
              <a:ext uri="{FF2B5EF4-FFF2-40B4-BE49-F238E27FC236}">
                <a16:creationId xmlns:a16="http://schemas.microsoft.com/office/drawing/2014/main" id="{F3F60B0D-EB25-1D4A-ACC5-0718F13AE9B9}"/>
              </a:ext>
            </a:extLst>
          </p:cNvPr>
          <p:cNvSpPr>
            <a:spLocks noGrp="1"/>
          </p:cNvSpPr>
          <p:nvPr>
            <p:ph type="body" sz="quarter" idx="31" hasCustomPrompt="1"/>
          </p:nvPr>
        </p:nvSpPr>
        <p:spPr>
          <a:xfrm>
            <a:off x="8686801" y="4335780"/>
            <a:ext cx="1682496" cy="227076"/>
          </a:xfrm>
          <a:prstGeom prst="rect">
            <a:avLst/>
          </a:prstGeom>
        </p:spPr>
        <p:txBody>
          <a:bodyPr/>
          <a:lstStyle>
            <a:lvl1pPr marL="0" indent="0" algn="ctr">
              <a:buNone/>
              <a:defRPr sz="1000" b="1" cap="all" spc="300" baseline="0">
                <a:solidFill>
                  <a:srgbClr val="164E9C"/>
                </a:solidFill>
              </a:defRPr>
            </a:lvl1pPr>
          </a:lstStyle>
          <a:p>
            <a:pPr lvl="0"/>
            <a:r>
              <a:rPr lang="en-US" dirty="0"/>
              <a:t>+XY%, +XYK</a:t>
            </a:r>
          </a:p>
        </p:txBody>
      </p:sp>
      <p:sp>
        <p:nvSpPr>
          <p:cNvPr id="52" name="Text Placeholder 2">
            <a:extLst>
              <a:ext uri="{FF2B5EF4-FFF2-40B4-BE49-F238E27FC236}">
                <a16:creationId xmlns:a16="http://schemas.microsoft.com/office/drawing/2014/main" id="{26357796-E1FC-E342-BC37-A2370AD67CA9}"/>
              </a:ext>
            </a:extLst>
          </p:cNvPr>
          <p:cNvSpPr>
            <a:spLocks noGrp="1"/>
          </p:cNvSpPr>
          <p:nvPr>
            <p:ph type="body" sz="quarter" idx="27" hasCustomPrompt="1"/>
          </p:nvPr>
        </p:nvSpPr>
        <p:spPr>
          <a:xfrm>
            <a:off x="845251" y="5267352"/>
            <a:ext cx="1210424" cy="359983"/>
          </a:xfrm>
          <a:prstGeom prst="rect">
            <a:avLst/>
          </a:prstGeom>
        </p:spPr>
        <p:txBody>
          <a:bodyPr/>
          <a:lstStyle>
            <a:lvl1pPr marL="0" indent="0" algn="l">
              <a:buNone/>
              <a:defRPr sz="1000" b="1" cap="all" spc="300" baseline="0">
                <a:solidFill>
                  <a:srgbClr val="164E9C"/>
                </a:solidFill>
              </a:defRPr>
            </a:lvl1pPr>
          </a:lstStyle>
          <a:p>
            <a:pPr lvl="0"/>
            <a:r>
              <a:rPr lang="en-US" baseline="30000" dirty="0"/>
              <a:t>1</a:t>
            </a:r>
            <a:r>
              <a:rPr lang="en-US" dirty="0"/>
              <a:t>Sub category citation</a:t>
            </a:r>
          </a:p>
        </p:txBody>
      </p:sp>
      <p:sp>
        <p:nvSpPr>
          <p:cNvPr id="51" name="Text Placeholder 2">
            <a:extLst>
              <a:ext uri="{FF2B5EF4-FFF2-40B4-BE49-F238E27FC236}">
                <a16:creationId xmlns:a16="http://schemas.microsoft.com/office/drawing/2014/main" id="{3852F616-5688-E746-B7EE-3512AFD46F28}"/>
              </a:ext>
            </a:extLst>
          </p:cNvPr>
          <p:cNvSpPr>
            <a:spLocks noGrp="1"/>
          </p:cNvSpPr>
          <p:nvPr>
            <p:ph type="body" sz="quarter" idx="26" hasCustomPrompt="1"/>
          </p:nvPr>
        </p:nvSpPr>
        <p:spPr>
          <a:xfrm>
            <a:off x="845251" y="3940928"/>
            <a:ext cx="1210424" cy="359983"/>
          </a:xfrm>
          <a:prstGeom prst="rect">
            <a:avLst/>
          </a:prstGeom>
        </p:spPr>
        <p:txBody>
          <a:bodyPr/>
          <a:lstStyle>
            <a:lvl1pPr marL="0" indent="0" algn="l">
              <a:buNone/>
              <a:defRPr sz="1000" b="1" cap="all" spc="300" baseline="0">
                <a:solidFill>
                  <a:srgbClr val="164E9C"/>
                </a:solidFill>
              </a:defRPr>
            </a:lvl1pPr>
          </a:lstStyle>
          <a:p>
            <a:pPr lvl="0"/>
            <a:r>
              <a:rPr lang="en-US" dirty="0"/>
              <a:t>Sub category</a:t>
            </a:r>
          </a:p>
        </p:txBody>
      </p:sp>
      <p:sp>
        <p:nvSpPr>
          <p:cNvPr id="16" name="Rectangle 15">
            <a:extLst>
              <a:ext uri="{FF2B5EF4-FFF2-40B4-BE49-F238E27FC236}">
                <a16:creationId xmlns:a16="http://schemas.microsoft.com/office/drawing/2014/main" id="{06109835-F8EE-A54E-A502-3A5753866F20}"/>
              </a:ext>
            </a:extLst>
          </p:cNvPr>
          <p:cNvSpPr/>
          <p:nvPr userDrawn="1"/>
        </p:nvSpPr>
        <p:spPr>
          <a:xfrm>
            <a:off x="911428" y="4595377"/>
            <a:ext cx="2124731" cy="575343"/>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Placeholder 2">
            <a:extLst>
              <a:ext uri="{FF2B5EF4-FFF2-40B4-BE49-F238E27FC236}">
                <a16:creationId xmlns:a16="http://schemas.microsoft.com/office/drawing/2014/main" id="{DF5688F3-0A1A-2449-ACB7-6EBB455716BB}"/>
              </a:ext>
            </a:extLst>
          </p:cNvPr>
          <p:cNvSpPr>
            <a:spLocks noGrp="1"/>
          </p:cNvSpPr>
          <p:nvPr>
            <p:ph type="body" sz="quarter" idx="22" hasCustomPrompt="1"/>
          </p:nvPr>
        </p:nvSpPr>
        <p:spPr>
          <a:xfrm>
            <a:off x="1103957" y="4759904"/>
            <a:ext cx="1725222" cy="231865"/>
          </a:xfrm>
          <a:prstGeom prst="rect">
            <a:avLst/>
          </a:prstGeom>
        </p:spPr>
        <p:txBody>
          <a:bodyPr/>
          <a:lstStyle>
            <a:lvl1pPr marL="0" indent="0" algn="ctr">
              <a:buNone/>
              <a:defRPr sz="1200" b="1" cap="all" spc="300" baseline="0">
                <a:solidFill>
                  <a:schemeClr val="bg1"/>
                </a:solidFill>
              </a:defRPr>
            </a:lvl1pPr>
          </a:lstStyle>
          <a:p>
            <a:pPr lvl="0"/>
            <a:r>
              <a:rPr lang="en-US" dirty="0"/>
              <a:t>category</a:t>
            </a:r>
          </a:p>
        </p:txBody>
      </p:sp>
      <p:sp>
        <p:nvSpPr>
          <p:cNvPr id="13" name="Rectangle 12">
            <a:extLst>
              <a:ext uri="{FF2B5EF4-FFF2-40B4-BE49-F238E27FC236}">
                <a16:creationId xmlns:a16="http://schemas.microsoft.com/office/drawing/2014/main" id="{EB440B7C-46B7-2949-A393-CB2C0FCE326A}"/>
              </a:ext>
            </a:extLst>
          </p:cNvPr>
          <p:cNvSpPr/>
          <p:nvPr userDrawn="1"/>
        </p:nvSpPr>
        <p:spPr>
          <a:xfrm>
            <a:off x="911428" y="3295811"/>
            <a:ext cx="2124731" cy="575343"/>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2">
            <a:extLst>
              <a:ext uri="{FF2B5EF4-FFF2-40B4-BE49-F238E27FC236}">
                <a16:creationId xmlns:a16="http://schemas.microsoft.com/office/drawing/2014/main" id="{989DFE81-BA69-394F-8E6C-B2CA825A3126}"/>
              </a:ext>
            </a:extLst>
          </p:cNvPr>
          <p:cNvSpPr>
            <a:spLocks noGrp="1"/>
          </p:cNvSpPr>
          <p:nvPr>
            <p:ph type="body" sz="quarter" idx="21" hasCustomPrompt="1"/>
          </p:nvPr>
        </p:nvSpPr>
        <p:spPr>
          <a:xfrm>
            <a:off x="1112108" y="3469028"/>
            <a:ext cx="1725222" cy="231865"/>
          </a:xfrm>
          <a:prstGeom prst="rect">
            <a:avLst/>
          </a:prstGeom>
        </p:spPr>
        <p:txBody>
          <a:bodyPr/>
          <a:lstStyle>
            <a:lvl1pPr marL="0" indent="0" algn="ctr">
              <a:buNone/>
              <a:defRPr sz="1200" b="1" cap="all" spc="300" baseline="0">
                <a:solidFill>
                  <a:schemeClr val="bg1"/>
                </a:solidFill>
              </a:defRPr>
            </a:lvl1pPr>
          </a:lstStyle>
          <a:p>
            <a:pPr lvl="0"/>
            <a:r>
              <a:rPr lang="en-US" dirty="0"/>
              <a:t>category</a:t>
            </a:r>
          </a:p>
        </p:txBody>
      </p:sp>
      <p:sp>
        <p:nvSpPr>
          <p:cNvPr id="10" name="Rectangle 9">
            <a:extLst>
              <a:ext uri="{FF2B5EF4-FFF2-40B4-BE49-F238E27FC236}">
                <a16:creationId xmlns:a16="http://schemas.microsoft.com/office/drawing/2014/main" id="{5642A64B-D5AC-164B-BDA1-5AC854397748}"/>
              </a:ext>
            </a:extLst>
          </p:cNvPr>
          <p:cNvSpPr/>
          <p:nvPr userDrawn="1"/>
        </p:nvSpPr>
        <p:spPr>
          <a:xfrm>
            <a:off x="911428" y="2060907"/>
            <a:ext cx="2124731" cy="575343"/>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2">
            <a:extLst>
              <a:ext uri="{FF2B5EF4-FFF2-40B4-BE49-F238E27FC236}">
                <a16:creationId xmlns:a16="http://schemas.microsoft.com/office/drawing/2014/main" id="{21066A83-86D2-D04A-954F-9430B54DBD54}"/>
              </a:ext>
            </a:extLst>
          </p:cNvPr>
          <p:cNvSpPr>
            <a:spLocks noGrp="1"/>
          </p:cNvSpPr>
          <p:nvPr>
            <p:ph type="body" sz="quarter" idx="20" hasCustomPrompt="1"/>
          </p:nvPr>
        </p:nvSpPr>
        <p:spPr>
          <a:xfrm>
            <a:off x="1103957" y="2222104"/>
            <a:ext cx="1725222" cy="231865"/>
          </a:xfrm>
          <a:prstGeom prst="rect">
            <a:avLst/>
          </a:prstGeom>
        </p:spPr>
        <p:txBody>
          <a:bodyPr/>
          <a:lstStyle>
            <a:lvl1pPr marL="0" indent="0" algn="ctr">
              <a:buNone/>
              <a:defRPr sz="1200" b="1" cap="all" spc="300" baseline="0">
                <a:solidFill>
                  <a:schemeClr val="bg1"/>
                </a:solidFill>
              </a:defRPr>
            </a:lvl1pPr>
          </a:lstStyle>
          <a:p>
            <a:pPr lvl="0"/>
            <a:r>
              <a:rPr lang="en-US" dirty="0"/>
              <a:t>category</a:t>
            </a:r>
          </a:p>
        </p:txBody>
      </p:sp>
      <p:sp>
        <p:nvSpPr>
          <p:cNvPr id="44" name="Text Placeholder 2">
            <a:extLst>
              <a:ext uri="{FF2B5EF4-FFF2-40B4-BE49-F238E27FC236}">
                <a16:creationId xmlns:a16="http://schemas.microsoft.com/office/drawing/2014/main" id="{47FE95A6-C15B-7441-95C8-0BB22E931A7B}"/>
              </a:ext>
            </a:extLst>
          </p:cNvPr>
          <p:cNvSpPr>
            <a:spLocks noGrp="1"/>
          </p:cNvSpPr>
          <p:nvPr>
            <p:ph type="body" sz="quarter" idx="19" hasCustomPrompt="1"/>
          </p:nvPr>
        </p:nvSpPr>
        <p:spPr>
          <a:xfrm>
            <a:off x="7941123" y="2944170"/>
            <a:ext cx="3253276" cy="418886"/>
          </a:xfrm>
          <a:prstGeom prst="rect">
            <a:avLst/>
          </a:prstGeom>
        </p:spPr>
        <p:txBody>
          <a:bodyPr/>
          <a:lstStyle>
            <a:lvl1pPr marL="0" indent="0" algn="ctr">
              <a:buNone/>
              <a:defRPr sz="1200" b="1" cap="all" spc="300" baseline="0">
                <a:solidFill>
                  <a:srgbClr val="164E9C"/>
                </a:solidFill>
              </a:defRPr>
            </a:lvl1pPr>
          </a:lstStyle>
          <a:p>
            <a:pPr lvl="0"/>
            <a:r>
              <a:rPr lang="en-US" dirty="0"/>
              <a:t>category</a:t>
            </a:r>
          </a:p>
        </p:txBody>
      </p:sp>
      <p:sp>
        <p:nvSpPr>
          <p:cNvPr id="3" name="Text Placeholder 2">
            <a:extLst>
              <a:ext uri="{FF2B5EF4-FFF2-40B4-BE49-F238E27FC236}">
                <a16:creationId xmlns:a16="http://schemas.microsoft.com/office/drawing/2014/main" id="{4265E8AA-3133-6B4D-A055-33A4F2A79098}"/>
              </a:ext>
            </a:extLst>
          </p:cNvPr>
          <p:cNvSpPr>
            <a:spLocks noGrp="1"/>
          </p:cNvSpPr>
          <p:nvPr>
            <p:ph type="body" sz="quarter" idx="17" hasCustomPrompt="1"/>
          </p:nvPr>
        </p:nvSpPr>
        <p:spPr>
          <a:xfrm>
            <a:off x="7828372" y="1107956"/>
            <a:ext cx="1725222" cy="418886"/>
          </a:xfrm>
          <a:prstGeom prst="rect">
            <a:avLst/>
          </a:prstGeom>
        </p:spPr>
        <p:txBody>
          <a:bodyPr/>
          <a:lstStyle>
            <a:lvl1pPr marL="0" indent="0" algn="ctr">
              <a:buNone/>
              <a:defRPr sz="1200" b="1" cap="all" spc="300" baseline="0">
                <a:solidFill>
                  <a:srgbClr val="164E9C"/>
                </a:solidFill>
              </a:defRPr>
            </a:lvl1pPr>
          </a:lstStyle>
          <a:p>
            <a:pPr lvl="0"/>
            <a:r>
              <a:rPr lang="en-US" dirty="0"/>
              <a:t>Category</a:t>
            </a:r>
            <a:r>
              <a:rPr lang="en-US" baseline="30000" dirty="0"/>
              <a:t>1</a:t>
            </a:r>
            <a:endParaRPr lang="en-US" dirty="0"/>
          </a:p>
        </p:txBody>
      </p:sp>
      <p:sp>
        <p:nvSpPr>
          <p:cNvPr id="43" name="Text Placeholder 2">
            <a:extLst>
              <a:ext uri="{FF2B5EF4-FFF2-40B4-BE49-F238E27FC236}">
                <a16:creationId xmlns:a16="http://schemas.microsoft.com/office/drawing/2014/main" id="{D9806444-205E-B343-A29C-7902C54264D2}"/>
              </a:ext>
            </a:extLst>
          </p:cNvPr>
          <p:cNvSpPr>
            <a:spLocks noGrp="1"/>
          </p:cNvSpPr>
          <p:nvPr>
            <p:ph type="body" sz="quarter" idx="18" hasCustomPrompt="1"/>
          </p:nvPr>
        </p:nvSpPr>
        <p:spPr>
          <a:xfrm>
            <a:off x="9809715" y="1095647"/>
            <a:ext cx="1725222" cy="418886"/>
          </a:xfrm>
          <a:prstGeom prst="rect">
            <a:avLst/>
          </a:prstGeom>
        </p:spPr>
        <p:txBody>
          <a:bodyPr/>
          <a:lstStyle>
            <a:lvl1pPr marL="0" indent="0" algn="ctr">
              <a:buNone/>
              <a:defRPr sz="1200" b="1" cap="all" spc="300" baseline="0">
                <a:solidFill>
                  <a:srgbClr val="164E9C"/>
                </a:solidFill>
              </a:defRPr>
            </a:lvl1pPr>
          </a:lstStyle>
          <a:p>
            <a:pPr lvl="0"/>
            <a:r>
              <a:rPr lang="en-US" dirty="0"/>
              <a:t>Category</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6714746"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295400"/>
            <a:ext cx="10143744" cy="381000"/>
          </a:xfrm>
          <a:prstGeom prst="rect">
            <a:avLst/>
          </a:prstGeom>
        </p:spPr>
        <p:txBody>
          <a:bodyPr/>
          <a:lstStyle>
            <a:lvl1pPr marL="0" indent="0">
              <a:buNone/>
              <a:defRPr sz="1600">
                <a:solidFill>
                  <a:srgbClr val="164E9C"/>
                </a:solidFill>
                <a:latin typeface="+mj-lt"/>
              </a:defRPr>
            </a:lvl1pPr>
          </a:lstStyle>
          <a:p>
            <a:pPr lvl="0"/>
            <a:r>
              <a:rPr lang="en-US" dirty="0"/>
              <a:t>Subtitle text </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34" name="Oval 33">
            <a:extLst>
              <a:ext uri="{FF2B5EF4-FFF2-40B4-BE49-F238E27FC236}">
                <a16:creationId xmlns:a16="http://schemas.microsoft.com/office/drawing/2014/main" id="{1DF340E9-CBD7-6842-99F5-FB77FE69C940}"/>
              </a:ext>
            </a:extLst>
          </p:cNvPr>
          <p:cNvSpPr/>
          <p:nvPr userDrawn="1"/>
        </p:nvSpPr>
        <p:spPr>
          <a:xfrm>
            <a:off x="2764299" y="3671148"/>
            <a:ext cx="356191" cy="356191"/>
          </a:xfrm>
          <a:prstGeom prst="ellipse">
            <a:avLst/>
          </a:prstGeom>
          <a:solidFill>
            <a:schemeClr val="bg1">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F110E445-FD6B-6F4A-9A95-8FE03E3D53F9}"/>
              </a:ext>
            </a:extLst>
          </p:cNvPr>
          <p:cNvSpPr/>
          <p:nvPr userDrawn="1"/>
        </p:nvSpPr>
        <p:spPr>
          <a:xfrm>
            <a:off x="2764299" y="4974655"/>
            <a:ext cx="356191" cy="356191"/>
          </a:xfrm>
          <a:prstGeom prst="ellipse">
            <a:avLst/>
          </a:prstGeom>
          <a:solidFill>
            <a:schemeClr val="bg1">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93C5C8AD-0EA2-944F-8CA3-4EFFD21F7CBC}"/>
              </a:ext>
            </a:extLst>
          </p:cNvPr>
          <p:cNvSpPr/>
          <p:nvPr userDrawn="1"/>
        </p:nvSpPr>
        <p:spPr>
          <a:xfrm>
            <a:off x="2783750" y="2430054"/>
            <a:ext cx="356191" cy="356191"/>
          </a:xfrm>
          <a:prstGeom prst="ellipse">
            <a:avLst/>
          </a:prstGeom>
          <a:solidFill>
            <a:schemeClr val="bg1">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Placeholder 2">
            <a:extLst>
              <a:ext uri="{FF2B5EF4-FFF2-40B4-BE49-F238E27FC236}">
                <a16:creationId xmlns:a16="http://schemas.microsoft.com/office/drawing/2014/main" id="{6BF7FE73-D39E-B343-928E-CA0574809CFA}"/>
              </a:ext>
            </a:extLst>
          </p:cNvPr>
          <p:cNvSpPr>
            <a:spLocks noGrp="1"/>
          </p:cNvSpPr>
          <p:nvPr>
            <p:ph type="body" sz="quarter" idx="23" hasCustomPrompt="1"/>
          </p:nvPr>
        </p:nvSpPr>
        <p:spPr>
          <a:xfrm>
            <a:off x="2820744" y="2395321"/>
            <a:ext cx="282201" cy="231865"/>
          </a:xfrm>
          <a:prstGeom prst="rect">
            <a:avLst/>
          </a:prstGeom>
        </p:spPr>
        <p:txBody>
          <a:bodyPr/>
          <a:lstStyle>
            <a:lvl1pPr marL="0" indent="0" algn="ctr">
              <a:buNone/>
              <a:defRPr sz="2400" b="1" cap="all" spc="300" baseline="0">
                <a:solidFill>
                  <a:schemeClr val="bg1"/>
                </a:solidFill>
              </a:defRPr>
            </a:lvl1pPr>
          </a:lstStyle>
          <a:p>
            <a:pPr lvl="0"/>
            <a:r>
              <a:rPr lang="en-US" dirty="0"/>
              <a:t>+</a:t>
            </a:r>
          </a:p>
        </p:txBody>
      </p:sp>
      <p:sp>
        <p:nvSpPr>
          <p:cNvPr id="49" name="Text Placeholder 2">
            <a:extLst>
              <a:ext uri="{FF2B5EF4-FFF2-40B4-BE49-F238E27FC236}">
                <a16:creationId xmlns:a16="http://schemas.microsoft.com/office/drawing/2014/main" id="{EB6FD98E-132A-BC49-A2FF-5EE9364816AC}"/>
              </a:ext>
            </a:extLst>
          </p:cNvPr>
          <p:cNvSpPr>
            <a:spLocks noGrp="1"/>
          </p:cNvSpPr>
          <p:nvPr>
            <p:ph type="body" sz="quarter" idx="24" hasCustomPrompt="1"/>
          </p:nvPr>
        </p:nvSpPr>
        <p:spPr>
          <a:xfrm>
            <a:off x="2820744" y="3640282"/>
            <a:ext cx="282201" cy="231865"/>
          </a:xfrm>
          <a:prstGeom prst="rect">
            <a:avLst/>
          </a:prstGeom>
        </p:spPr>
        <p:txBody>
          <a:bodyPr/>
          <a:lstStyle>
            <a:lvl1pPr marL="0" indent="0" algn="ctr">
              <a:buNone/>
              <a:defRPr sz="2400" b="1" cap="all" spc="300" baseline="0">
                <a:solidFill>
                  <a:schemeClr val="bg1"/>
                </a:solidFill>
              </a:defRPr>
            </a:lvl1pPr>
          </a:lstStyle>
          <a:p>
            <a:pPr lvl="0"/>
            <a:r>
              <a:rPr lang="en-US" dirty="0"/>
              <a:t>+</a:t>
            </a:r>
          </a:p>
        </p:txBody>
      </p:sp>
      <p:sp>
        <p:nvSpPr>
          <p:cNvPr id="50" name="Text Placeholder 2">
            <a:extLst>
              <a:ext uri="{FF2B5EF4-FFF2-40B4-BE49-F238E27FC236}">
                <a16:creationId xmlns:a16="http://schemas.microsoft.com/office/drawing/2014/main" id="{E57B9155-48AC-B341-A250-1AA053F2C066}"/>
              </a:ext>
            </a:extLst>
          </p:cNvPr>
          <p:cNvSpPr>
            <a:spLocks noGrp="1"/>
          </p:cNvSpPr>
          <p:nvPr>
            <p:ph type="body" sz="quarter" idx="25" hasCustomPrompt="1"/>
          </p:nvPr>
        </p:nvSpPr>
        <p:spPr>
          <a:xfrm>
            <a:off x="2820744" y="4938855"/>
            <a:ext cx="282201" cy="231865"/>
          </a:xfrm>
          <a:prstGeom prst="rect">
            <a:avLst/>
          </a:prstGeom>
        </p:spPr>
        <p:txBody>
          <a:bodyPr/>
          <a:lstStyle>
            <a:lvl1pPr marL="0" indent="0" algn="ctr">
              <a:buNone/>
              <a:defRPr sz="2400" b="1" cap="all" spc="300" baseline="0">
                <a:solidFill>
                  <a:schemeClr val="bg1"/>
                </a:solidFill>
              </a:defRPr>
            </a:lvl1pPr>
          </a:lstStyle>
          <a:p>
            <a:pPr lvl="0"/>
            <a:r>
              <a:rPr lang="en-US" dirty="0"/>
              <a:t>+</a:t>
            </a:r>
          </a:p>
        </p:txBody>
      </p:sp>
      <p:sp>
        <p:nvSpPr>
          <p:cNvPr id="33" name="TextBox 32">
            <a:extLst>
              <a:ext uri="{FF2B5EF4-FFF2-40B4-BE49-F238E27FC236}">
                <a16:creationId xmlns:a16="http://schemas.microsoft.com/office/drawing/2014/main" id="{231FE325-605B-FC4F-BB1E-B958101E5433}"/>
              </a:ext>
            </a:extLst>
          </p:cNvPr>
          <p:cNvSpPr txBox="1"/>
          <p:nvPr userDrawn="1"/>
        </p:nvSpPr>
        <p:spPr>
          <a:xfrm>
            <a:off x="-33670" y="-951131"/>
            <a:ext cx="5619295" cy="646331"/>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To edit chart data, right click and select “Edit Data in Excel”</a:t>
            </a:r>
          </a:p>
        </p:txBody>
      </p:sp>
    </p:spTree>
    <p:extLst>
      <p:ext uri="{BB962C8B-B14F-4D97-AF65-F5344CB8AC3E}">
        <p14:creationId xmlns:p14="http://schemas.microsoft.com/office/powerpoint/2010/main" val="1814442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tential Parntership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6714746"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295400"/>
            <a:ext cx="10143744" cy="381000"/>
          </a:xfrm>
          <a:prstGeom prst="rect">
            <a:avLst/>
          </a:prstGeom>
        </p:spPr>
        <p:txBody>
          <a:bodyPr/>
          <a:lstStyle>
            <a:lvl1pPr marL="0" indent="0">
              <a:buNone/>
              <a:defRPr sz="1600">
                <a:solidFill>
                  <a:srgbClr val="164E9C"/>
                </a:solidFill>
                <a:latin typeface="+mj-lt"/>
              </a:defRPr>
            </a:lvl1pPr>
          </a:lstStyle>
          <a:p>
            <a:pPr lvl="0"/>
            <a:r>
              <a:rPr lang="en-US" dirty="0"/>
              <a:t>Subtitle text </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40" name="Text Placeholder 47">
            <a:extLst>
              <a:ext uri="{FF2B5EF4-FFF2-40B4-BE49-F238E27FC236}">
                <a16:creationId xmlns:a16="http://schemas.microsoft.com/office/drawing/2014/main" id="{43754C7C-834C-FC46-8354-1FF30FEAB9A0}"/>
              </a:ext>
            </a:extLst>
          </p:cNvPr>
          <p:cNvSpPr>
            <a:spLocks noGrp="1"/>
          </p:cNvSpPr>
          <p:nvPr>
            <p:ph type="body" sz="quarter" idx="32" hasCustomPrompt="1"/>
          </p:nvPr>
        </p:nvSpPr>
        <p:spPr>
          <a:xfrm>
            <a:off x="1828800" y="5873877"/>
            <a:ext cx="8145724" cy="152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700" b="0" spc="0">
                <a:solidFill>
                  <a:srgbClr val="164E9C"/>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spc="0" dirty="0">
                <a:latin typeface="+mj-lt"/>
              </a:rPr>
              <a:t>Small data source description small data source description small data source description small data source description </a:t>
            </a:r>
            <a:endParaRPr lang="en-US" dirty="0"/>
          </a:p>
        </p:txBody>
      </p:sp>
      <p:sp>
        <p:nvSpPr>
          <p:cNvPr id="42" name="Text Placeholder 47">
            <a:extLst>
              <a:ext uri="{FF2B5EF4-FFF2-40B4-BE49-F238E27FC236}">
                <a16:creationId xmlns:a16="http://schemas.microsoft.com/office/drawing/2014/main" id="{AE93FAAC-A019-4C4F-8EF5-4C1C318E18FB}"/>
              </a:ext>
            </a:extLst>
          </p:cNvPr>
          <p:cNvSpPr>
            <a:spLocks noGrp="1"/>
          </p:cNvSpPr>
          <p:nvPr>
            <p:ph type="body" sz="quarter" idx="31" hasCustomPrompt="1"/>
          </p:nvPr>
        </p:nvSpPr>
        <p:spPr>
          <a:xfrm>
            <a:off x="780516" y="5873877"/>
            <a:ext cx="1208360" cy="152400"/>
          </a:xfrm>
          <a:prstGeom prst="rect">
            <a:avLst/>
          </a:prstGeom>
        </p:spPr>
        <p:txBody>
          <a:bodyPr/>
          <a:lstStyle>
            <a:lvl1pPr marL="0" indent="0">
              <a:buNone/>
              <a:defRPr sz="700" b="1" cap="all" spc="300" baseline="0">
                <a:solidFill>
                  <a:srgbClr val="164E9C"/>
                </a:solidFill>
              </a:defRPr>
            </a:lvl1pPr>
          </a:lstStyle>
          <a:p>
            <a:pPr lvl="0"/>
            <a:r>
              <a:rPr lang="en-US" dirty="0"/>
              <a:t>Data source:</a:t>
            </a:r>
          </a:p>
        </p:txBody>
      </p:sp>
      <p:sp>
        <p:nvSpPr>
          <p:cNvPr id="8" name="TextBox 7">
            <a:extLst>
              <a:ext uri="{FF2B5EF4-FFF2-40B4-BE49-F238E27FC236}">
                <a16:creationId xmlns:a16="http://schemas.microsoft.com/office/drawing/2014/main" id="{F7C25844-283C-AC44-AE48-A728BF84B374}"/>
              </a:ext>
            </a:extLst>
          </p:cNvPr>
          <p:cNvSpPr txBox="1"/>
          <p:nvPr userDrawn="1"/>
        </p:nvSpPr>
        <p:spPr>
          <a:xfrm>
            <a:off x="0" y="-1143000"/>
            <a:ext cx="7451399" cy="923330"/>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Please make sure to copy/paste this chart onto other slides, and edit your data</a:t>
            </a:r>
          </a:p>
          <a:p>
            <a:r>
              <a:rPr lang="en-US" dirty="0">
                <a:solidFill>
                  <a:srgbClr val="164E9C"/>
                </a:solidFill>
                <a:latin typeface="+mj-lt"/>
              </a:rPr>
              <a:t>To edit your data, right click and select “Edit Data in Excel”</a:t>
            </a:r>
          </a:p>
        </p:txBody>
      </p:sp>
    </p:spTree>
    <p:extLst>
      <p:ext uri="{BB962C8B-B14F-4D97-AF65-F5344CB8AC3E}">
        <p14:creationId xmlns:p14="http://schemas.microsoft.com/office/powerpoint/2010/main" val="1667541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Grid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7E7D8F2-A328-6F4D-A3B7-CF84C634336E}"/>
              </a:ext>
            </a:extLst>
          </p:cNvPr>
          <p:cNvSpPr/>
          <p:nvPr userDrawn="1"/>
        </p:nvSpPr>
        <p:spPr>
          <a:xfrm>
            <a:off x="8936366" y="1754124"/>
            <a:ext cx="2514600" cy="838200"/>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29" name="Text Placeholder 2">
            <a:extLst>
              <a:ext uri="{FF2B5EF4-FFF2-40B4-BE49-F238E27FC236}">
                <a16:creationId xmlns:a16="http://schemas.microsoft.com/office/drawing/2014/main" id="{FE395F63-6818-7546-8FB3-BACD3DBE6620}"/>
              </a:ext>
            </a:extLst>
          </p:cNvPr>
          <p:cNvSpPr>
            <a:spLocks noGrp="1"/>
          </p:cNvSpPr>
          <p:nvPr>
            <p:ph type="body" sz="quarter" idx="16" hasCustomPrompt="1"/>
          </p:nvPr>
        </p:nvSpPr>
        <p:spPr>
          <a:xfrm>
            <a:off x="9023679" y="1954149"/>
            <a:ext cx="2339975" cy="438150"/>
          </a:xfrm>
          <a:prstGeom prst="rect">
            <a:avLst/>
          </a:prstGeom>
        </p:spPr>
        <p:txBody>
          <a:bodyPr/>
          <a:lstStyle>
            <a:lvl1pPr marL="0" indent="0" algn="ctr">
              <a:buNone/>
              <a:defRPr sz="2000" b="1" cap="all" spc="300" baseline="0">
                <a:solidFill>
                  <a:schemeClr val="bg1"/>
                </a:solidFill>
              </a:defRPr>
            </a:lvl1pPr>
          </a:lstStyle>
          <a:p>
            <a:pPr lvl="0"/>
            <a:r>
              <a:rPr lang="en-US" dirty="0"/>
              <a:t>TITLE</a:t>
            </a:r>
          </a:p>
        </p:txBody>
      </p:sp>
      <p:sp>
        <p:nvSpPr>
          <p:cNvPr id="15" name="Rectangle 14">
            <a:extLst>
              <a:ext uri="{FF2B5EF4-FFF2-40B4-BE49-F238E27FC236}">
                <a16:creationId xmlns:a16="http://schemas.microsoft.com/office/drawing/2014/main" id="{D6051C29-2C10-3247-A451-A17CC22EB5B5}"/>
              </a:ext>
            </a:extLst>
          </p:cNvPr>
          <p:cNvSpPr/>
          <p:nvPr userDrawn="1"/>
        </p:nvSpPr>
        <p:spPr>
          <a:xfrm>
            <a:off x="5023937" y="1752600"/>
            <a:ext cx="2514600" cy="841248"/>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28" name="Text Placeholder 2">
            <a:extLst>
              <a:ext uri="{FF2B5EF4-FFF2-40B4-BE49-F238E27FC236}">
                <a16:creationId xmlns:a16="http://schemas.microsoft.com/office/drawing/2014/main" id="{D423FEEC-D002-EF4E-87C4-638289645272}"/>
              </a:ext>
            </a:extLst>
          </p:cNvPr>
          <p:cNvSpPr>
            <a:spLocks noGrp="1"/>
          </p:cNvSpPr>
          <p:nvPr>
            <p:ph type="body" sz="quarter" idx="15" hasCustomPrompt="1"/>
          </p:nvPr>
        </p:nvSpPr>
        <p:spPr>
          <a:xfrm>
            <a:off x="5111250" y="1954149"/>
            <a:ext cx="2339975" cy="438150"/>
          </a:xfrm>
          <a:prstGeom prst="rect">
            <a:avLst/>
          </a:prstGeom>
        </p:spPr>
        <p:txBody>
          <a:bodyPr/>
          <a:lstStyle>
            <a:lvl1pPr marL="0" indent="0" algn="ctr">
              <a:buNone/>
              <a:defRPr sz="2000" b="1" cap="all" spc="300" baseline="0">
                <a:solidFill>
                  <a:schemeClr val="bg1"/>
                </a:solidFill>
              </a:defRPr>
            </a:lvl1pPr>
          </a:lstStyle>
          <a:p>
            <a:pPr lvl="0"/>
            <a:r>
              <a:rPr lang="en-US" dirty="0"/>
              <a:t>TITLE</a:t>
            </a:r>
          </a:p>
        </p:txBody>
      </p:sp>
      <p:sp>
        <p:nvSpPr>
          <p:cNvPr id="13" name="Rectangle 12">
            <a:extLst>
              <a:ext uri="{FF2B5EF4-FFF2-40B4-BE49-F238E27FC236}">
                <a16:creationId xmlns:a16="http://schemas.microsoft.com/office/drawing/2014/main" id="{82E48405-AEED-E448-A82F-69C8786EC8DD}"/>
              </a:ext>
            </a:extLst>
          </p:cNvPr>
          <p:cNvSpPr/>
          <p:nvPr userDrawn="1"/>
        </p:nvSpPr>
        <p:spPr>
          <a:xfrm>
            <a:off x="1061537" y="1754124"/>
            <a:ext cx="2514600" cy="838200"/>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3" name="Text Placeholder 2">
            <a:extLst>
              <a:ext uri="{FF2B5EF4-FFF2-40B4-BE49-F238E27FC236}">
                <a16:creationId xmlns:a16="http://schemas.microsoft.com/office/drawing/2014/main" id="{17DEB4D6-8D9F-AC43-A0DD-E018CAA708BB}"/>
              </a:ext>
            </a:extLst>
          </p:cNvPr>
          <p:cNvSpPr>
            <a:spLocks noGrp="1"/>
          </p:cNvSpPr>
          <p:nvPr>
            <p:ph type="body" sz="quarter" idx="14" hasCustomPrompt="1"/>
          </p:nvPr>
        </p:nvSpPr>
        <p:spPr>
          <a:xfrm>
            <a:off x="1148850" y="1954149"/>
            <a:ext cx="2339975" cy="438150"/>
          </a:xfrm>
          <a:prstGeom prst="rect">
            <a:avLst/>
          </a:prstGeom>
        </p:spPr>
        <p:txBody>
          <a:bodyPr/>
          <a:lstStyle>
            <a:lvl1pPr marL="0" indent="0" algn="ctr">
              <a:buNone/>
              <a:defRPr sz="2000" b="1" cap="all" spc="300" baseline="0">
                <a:solidFill>
                  <a:schemeClr val="bg1"/>
                </a:solidFill>
              </a:defRPr>
            </a:lvl1pPr>
          </a:lstStyle>
          <a:p>
            <a:pPr lvl="0"/>
            <a:r>
              <a:rPr lang="en-US" dirty="0"/>
              <a:t>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6714746"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Three column grid</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829055" y="1143000"/>
            <a:ext cx="10143744" cy="381000"/>
          </a:xfrm>
          <a:prstGeom prst="rect">
            <a:avLst/>
          </a:prstGeom>
        </p:spPr>
        <p:txBody>
          <a:bodyPr/>
          <a:lstStyle>
            <a:lvl1pPr marL="0" indent="0">
              <a:buNone/>
              <a:defRPr sz="1600">
                <a:solidFill>
                  <a:srgbClr val="164E9C"/>
                </a:solidFill>
                <a:latin typeface="+mj-lt"/>
              </a:defRPr>
            </a:lvl1pPr>
          </a:lstStyle>
          <a:p>
            <a:pPr lvl="0"/>
            <a:r>
              <a:rPr lang="en-US" dirty="0"/>
              <a:t>Subtitle text</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23" name="Straight Connector 22">
            <a:extLst>
              <a:ext uri="{FF2B5EF4-FFF2-40B4-BE49-F238E27FC236}">
                <a16:creationId xmlns:a16="http://schemas.microsoft.com/office/drawing/2014/main" id="{A1E40EE5-0F03-054E-83C2-E613E4497FA0}"/>
              </a:ext>
            </a:extLst>
          </p:cNvPr>
          <p:cNvCxnSpPr/>
          <p:nvPr userDrawn="1"/>
        </p:nvCxnSpPr>
        <p:spPr bwMode="auto">
          <a:xfrm>
            <a:off x="4267200" y="1787016"/>
            <a:ext cx="0" cy="350520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918E24F1-2A93-2E4B-BD2D-1D8B5686CABA}"/>
              </a:ext>
            </a:extLst>
          </p:cNvPr>
          <p:cNvCxnSpPr/>
          <p:nvPr userDrawn="1"/>
        </p:nvCxnSpPr>
        <p:spPr bwMode="auto">
          <a:xfrm>
            <a:off x="8247529" y="1787016"/>
            <a:ext cx="0" cy="350520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5D9B9FCD-9FCD-0C45-B90C-8B51A91A8A87}"/>
              </a:ext>
            </a:extLst>
          </p:cNvPr>
          <p:cNvCxnSpPr/>
          <p:nvPr userDrawn="1"/>
        </p:nvCxnSpPr>
        <p:spPr bwMode="auto">
          <a:xfrm>
            <a:off x="1290137" y="4038600"/>
            <a:ext cx="2057400" cy="0"/>
          </a:xfrm>
          <a:prstGeom prst="line">
            <a:avLst/>
          </a:prstGeom>
          <a:solidFill>
            <a:schemeClr val="accent1"/>
          </a:solidFill>
          <a:ln w="3175" cap="flat" cmpd="sng" algn="ctr">
            <a:solidFill>
              <a:schemeClr val="bg2">
                <a:lumMod val="75000"/>
              </a:schemeClr>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F7754CFF-04E2-B145-895F-CDD2D07A5BFE}"/>
              </a:ext>
            </a:extLst>
          </p:cNvPr>
          <p:cNvCxnSpPr/>
          <p:nvPr userDrawn="1"/>
        </p:nvCxnSpPr>
        <p:spPr bwMode="auto">
          <a:xfrm>
            <a:off x="5252537" y="4038600"/>
            <a:ext cx="2057400" cy="0"/>
          </a:xfrm>
          <a:prstGeom prst="line">
            <a:avLst/>
          </a:prstGeom>
          <a:solidFill>
            <a:schemeClr val="accent1"/>
          </a:solidFill>
          <a:ln w="3175" cap="flat" cmpd="sng" algn="ctr">
            <a:solidFill>
              <a:schemeClr val="bg2">
                <a:lumMod val="75000"/>
              </a:schemeClr>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49EFF8A1-BFA2-E84A-9A0D-99BB5D222AA5}"/>
              </a:ext>
            </a:extLst>
          </p:cNvPr>
          <p:cNvCxnSpPr/>
          <p:nvPr userDrawn="1"/>
        </p:nvCxnSpPr>
        <p:spPr bwMode="auto">
          <a:xfrm>
            <a:off x="9164966" y="4038600"/>
            <a:ext cx="2057400" cy="0"/>
          </a:xfrm>
          <a:prstGeom prst="line">
            <a:avLst/>
          </a:prstGeom>
          <a:solidFill>
            <a:schemeClr val="accent1"/>
          </a:solidFill>
          <a:ln w="3175" cap="flat" cmpd="sng" algn="ctr">
            <a:solidFill>
              <a:schemeClr val="bg2">
                <a:lumMod val="75000"/>
              </a:schemeClr>
            </a:solidFill>
            <a:prstDash val="solid"/>
            <a:round/>
            <a:headEnd type="none" w="med" len="med"/>
            <a:tailEnd type="none" w="med" len="med"/>
          </a:ln>
          <a:effectLst/>
        </p:spPr>
      </p:cxnSp>
      <p:sp>
        <p:nvSpPr>
          <p:cNvPr id="30" name="Text Placeholder 61">
            <a:extLst>
              <a:ext uri="{FF2B5EF4-FFF2-40B4-BE49-F238E27FC236}">
                <a16:creationId xmlns:a16="http://schemas.microsoft.com/office/drawing/2014/main" id="{42A3F63A-A074-754F-A4DE-E9721A1D5279}"/>
              </a:ext>
            </a:extLst>
          </p:cNvPr>
          <p:cNvSpPr>
            <a:spLocks noGrp="1"/>
          </p:cNvSpPr>
          <p:nvPr>
            <p:ph type="body" sz="quarter" idx="35" hasCustomPrompt="1"/>
          </p:nvPr>
        </p:nvSpPr>
        <p:spPr>
          <a:xfrm>
            <a:off x="1117989" y="2853955"/>
            <a:ext cx="2401697" cy="921489"/>
          </a:xfrm>
          <a:prstGeom prst="rect">
            <a:avLst/>
          </a:prstGeom>
        </p:spPr>
        <p:txBody>
          <a:bodyPr anchor="ctr" anchorCtr="0"/>
          <a:lstStyle>
            <a:lvl1pPr marL="0" indent="0" algn="ctr">
              <a:buNone/>
              <a:defRPr sz="1400">
                <a:solidFill>
                  <a:srgbClr val="164E9C"/>
                </a:solidFill>
                <a:latin typeface="+mj-lt"/>
              </a:defRPr>
            </a:lvl1pPr>
          </a:lstStyle>
          <a:p>
            <a:pPr lvl="0"/>
            <a:r>
              <a:rPr lang="en-US" dirty="0"/>
              <a:t>Content</a:t>
            </a:r>
          </a:p>
        </p:txBody>
      </p:sp>
      <p:sp>
        <p:nvSpPr>
          <p:cNvPr id="31" name="Text Placeholder 61">
            <a:extLst>
              <a:ext uri="{FF2B5EF4-FFF2-40B4-BE49-F238E27FC236}">
                <a16:creationId xmlns:a16="http://schemas.microsoft.com/office/drawing/2014/main" id="{E839F70C-EFEC-CF40-859A-36BB1D0723A6}"/>
              </a:ext>
            </a:extLst>
          </p:cNvPr>
          <p:cNvSpPr>
            <a:spLocks noGrp="1"/>
          </p:cNvSpPr>
          <p:nvPr>
            <p:ph type="body" sz="quarter" idx="36" hasCustomPrompt="1"/>
          </p:nvPr>
        </p:nvSpPr>
        <p:spPr>
          <a:xfrm>
            <a:off x="1117989" y="4358098"/>
            <a:ext cx="2401697" cy="921489"/>
          </a:xfrm>
          <a:prstGeom prst="rect">
            <a:avLst/>
          </a:prstGeom>
        </p:spPr>
        <p:txBody>
          <a:bodyPr anchor="ctr" anchorCtr="0"/>
          <a:lstStyle>
            <a:lvl1pPr marL="0" indent="0" algn="ctr">
              <a:buNone/>
              <a:defRPr sz="1400">
                <a:solidFill>
                  <a:srgbClr val="164E9C"/>
                </a:solidFill>
                <a:latin typeface="+mj-lt"/>
              </a:defRPr>
            </a:lvl1pPr>
          </a:lstStyle>
          <a:p>
            <a:pPr lvl="0"/>
            <a:r>
              <a:rPr lang="en-US" dirty="0"/>
              <a:t>Content</a:t>
            </a:r>
          </a:p>
        </p:txBody>
      </p:sp>
      <p:sp>
        <p:nvSpPr>
          <p:cNvPr id="32" name="Text Placeholder 61">
            <a:extLst>
              <a:ext uri="{FF2B5EF4-FFF2-40B4-BE49-F238E27FC236}">
                <a16:creationId xmlns:a16="http://schemas.microsoft.com/office/drawing/2014/main" id="{9372EBA0-1604-F64D-B3CE-44C76AA1DF00}"/>
              </a:ext>
            </a:extLst>
          </p:cNvPr>
          <p:cNvSpPr>
            <a:spLocks noGrp="1"/>
          </p:cNvSpPr>
          <p:nvPr>
            <p:ph type="body" sz="quarter" idx="37" hasCustomPrompt="1"/>
          </p:nvPr>
        </p:nvSpPr>
        <p:spPr>
          <a:xfrm>
            <a:off x="5080389" y="2853955"/>
            <a:ext cx="2401697" cy="921489"/>
          </a:xfrm>
          <a:prstGeom prst="rect">
            <a:avLst/>
          </a:prstGeom>
        </p:spPr>
        <p:txBody>
          <a:bodyPr anchor="ctr" anchorCtr="0"/>
          <a:lstStyle>
            <a:lvl1pPr marL="0" indent="0" algn="ctr">
              <a:buNone/>
              <a:defRPr sz="1400">
                <a:solidFill>
                  <a:srgbClr val="164E9C"/>
                </a:solidFill>
                <a:latin typeface="+mj-lt"/>
              </a:defRPr>
            </a:lvl1pPr>
          </a:lstStyle>
          <a:p>
            <a:pPr lvl="0"/>
            <a:r>
              <a:rPr lang="en-US" dirty="0"/>
              <a:t>Content</a:t>
            </a:r>
          </a:p>
        </p:txBody>
      </p:sp>
      <p:sp>
        <p:nvSpPr>
          <p:cNvPr id="33" name="Text Placeholder 61">
            <a:extLst>
              <a:ext uri="{FF2B5EF4-FFF2-40B4-BE49-F238E27FC236}">
                <a16:creationId xmlns:a16="http://schemas.microsoft.com/office/drawing/2014/main" id="{FB6FE9A6-C0FF-DF42-8858-BC4E24595D23}"/>
              </a:ext>
            </a:extLst>
          </p:cNvPr>
          <p:cNvSpPr>
            <a:spLocks noGrp="1"/>
          </p:cNvSpPr>
          <p:nvPr>
            <p:ph type="body" sz="quarter" idx="38" hasCustomPrompt="1"/>
          </p:nvPr>
        </p:nvSpPr>
        <p:spPr>
          <a:xfrm>
            <a:off x="5080389" y="4358098"/>
            <a:ext cx="2401697" cy="921489"/>
          </a:xfrm>
          <a:prstGeom prst="rect">
            <a:avLst/>
          </a:prstGeom>
        </p:spPr>
        <p:txBody>
          <a:bodyPr anchor="ctr" anchorCtr="0"/>
          <a:lstStyle>
            <a:lvl1pPr marL="0" indent="0" algn="ctr">
              <a:buNone/>
              <a:defRPr sz="1400">
                <a:solidFill>
                  <a:srgbClr val="164E9C"/>
                </a:solidFill>
                <a:latin typeface="+mj-lt"/>
              </a:defRPr>
            </a:lvl1pPr>
          </a:lstStyle>
          <a:p>
            <a:pPr lvl="0"/>
            <a:r>
              <a:rPr lang="en-US" dirty="0"/>
              <a:t>Content</a:t>
            </a:r>
          </a:p>
        </p:txBody>
      </p:sp>
      <p:sp>
        <p:nvSpPr>
          <p:cNvPr id="34" name="Text Placeholder 61">
            <a:extLst>
              <a:ext uri="{FF2B5EF4-FFF2-40B4-BE49-F238E27FC236}">
                <a16:creationId xmlns:a16="http://schemas.microsoft.com/office/drawing/2014/main" id="{B5FF8384-5C72-244D-A407-128F318039A1}"/>
              </a:ext>
            </a:extLst>
          </p:cNvPr>
          <p:cNvSpPr>
            <a:spLocks noGrp="1"/>
          </p:cNvSpPr>
          <p:nvPr>
            <p:ph type="body" sz="quarter" idx="39" hasCustomPrompt="1"/>
          </p:nvPr>
        </p:nvSpPr>
        <p:spPr>
          <a:xfrm>
            <a:off x="8992818" y="2853955"/>
            <a:ext cx="2401697" cy="921489"/>
          </a:xfrm>
          <a:prstGeom prst="rect">
            <a:avLst/>
          </a:prstGeom>
        </p:spPr>
        <p:txBody>
          <a:bodyPr anchor="ctr" anchorCtr="0"/>
          <a:lstStyle>
            <a:lvl1pPr marL="0" indent="0" algn="ctr">
              <a:buNone/>
              <a:defRPr sz="1400">
                <a:solidFill>
                  <a:srgbClr val="164E9C"/>
                </a:solidFill>
                <a:latin typeface="+mj-lt"/>
              </a:defRPr>
            </a:lvl1pPr>
          </a:lstStyle>
          <a:p>
            <a:pPr lvl="0"/>
            <a:r>
              <a:rPr lang="en-US" dirty="0"/>
              <a:t>Content</a:t>
            </a:r>
          </a:p>
        </p:txBody>
      </p:sp>
      <p:sp>
        <p:nvSpPr>
          <p:cNvPr id="35" name="Text Placeholder 61">
            <a:extLst>
              <a:ext uri="{FF2B5EF4-FFF2-40B4-BE49-F238E27FC236}">
                <a16:creationId xmlns:a16="http://schemas.microsoft.com/office/drawing/2014/main" id="{4751C443-836B-F34F-9941-3520A6B4DEFA}"/>
              </a:ext>
            </a:extLst>
          </p:cNvPr>
          <p:cNvSpPr>
            <a:spLocks noGrp="1"/>
          </p:cNvSpPr>
          <p:nvPr>
            <p:ph type="body" sz="quarter" idx="40" hasCustomPrompt="1"/>
          </p:nvPr>
        </p:nvSpPr>
        <p:spPr>
          <a:xfrm>
            <a:off x="8992818" y="4358098"/>
            <a:ext cx="2401697" cy="921489"/>
          </a:xfrm>
          <a:prstGeom prst="rect">
            <a:avLst/>
          </a:prstGeom>
        </p:spPr>
        <p:txBody>
          <a:bodyPr anchor="ctr" anchorCtr="0"/>
          <a:lstStyle>
            <a:lvl1pPr marL="0" indent="0" algn="ctr">
              <a:buNone/>
              <a:defRPr sz="1400">
                <a:solidFill>
                  <a:srgbClr val="164E9C"/>
                </a:solidFill>
                <a:latin typeface="+mj-lt"/>
              </a:defRPr>
            </a:lvl1pPr>
          </a:lstStyle>
          <a:p>
            <a:pPr lvl="0"/>
            <a:r>
              <a:rPr lang="en-US" dirty="0"/>
              <a:t>Content</a:t>
            </a:r>
          </a:p>
        </p:txBody>
      </p:sp>
      <p:sp>
        <p:nvSpPr>
          <p:cNvPr id="36" name="TextBox 35">
            <a:extLst>
              <a:ext uri="{FF2B5EF4-FFF2-40B4-BE49-F238E27FC236}">
                <a16:creationId xmlns:a16="http://schemas.microsoft.com/office/drawing/2014/main" id="{4C2702EE-A63D-694E-ABBC-8A5A895AD6CB}"/>
              </a:ext>
            </a:extLst>
          </p:cNvPr>
          <p:cNvSpPr txBox="1"/>
          <p:nvPr userDrawn="1"/>
        </p:nvSpPr>
        <p:spPr>
          <a:xfrm>
            <a:off x="-33670" y="-1143000"/>
            <a:ext cx="7594900" cy="923330"/>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These column layouts are a nice alternative to text with bullets and sub-bullets</a:t>
            </a:r>
          </a:p>
          <a:p>
            <a:r>
              <a:rPr lang="en-US" dirty="0">
                <a:solidFill>
                  <a:srgbClr val="164E9C"/>
                </a:solidFill>
                <a:latin typeface="+mj-lt"/>
              </a:rPr>
              <a:t>You could use each column as a bullet, and the text area beneath for sub-bullets</a:t>
            </a:r>
          </a:p>
        </p:txBody>
      </p:sp>
    </p:spTree>
    <p:extLst>
      <p:ext uri="{BB962C8B-B14F-4D97-AF65-F5344CB8AC3E}">
        <p14:creationId xmlns:p14="http://schemas.microsoft.com/office/powerpoint/2010/main" val="841324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Grid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A2F5D80-3389-2F44-BD1F-9764195977FE}"/>
              </a:ext>
            </a:extLst>
          </p:cNvPr>
          <p:cNvSpPr/>
          <p:nvPr userDrawn="1"/>
        </p:nvSpPr>
        <p:spPr>
          <a:xfrm>
            <a:off x="8263183" y="2258194"/>
            <a:ext cx="3014417" cy="3717056"/>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40" name="Rectangle 39">
            <a:extLst>
              <a:ext uri="{FF2B5EF4-FFF2-40B4-BE49-F238E27FC236}">
                <a16:creationId xmlns:a16="http://schemas.microsoft.com/office/drawing/2014/main" id="{3D23A609-1CBA-0941-835F-11F32A79F32D}"/>
              </a:ext>
            </a:extLst>
          </p:cNvPr>
          <p:cNvSpPr/>
          <p:nvPr userDrawn="1"/>
        </p:nvSpPr>
        <p:spPr>
          <a:xfrm>
            <a:off x="8263183" y="1749620"/>
            <a:ext cx="3014417" cy="512486"/>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37" name="Rectangle 36">
            <a:extLst>
              <a:ext uri="{FF2B5EF4-FFF2-40B4-BE49-F238E27FC236}">
                <a16:creationId xmlns:a16="http://schemas.microsoft.com/office/drawing/2014/main" id="{EBAF8170-4423-B945-B38E-48EEA6BC2FAE}"/>
              </a:ext>
            </a:extLst>
          </p:cNvPr>
          <p:cNvSpPr/>
          <p:nvPr userDrawn="1"/>
        </p:nvSpPr>
        <p:spPr>
          <a:xfrm>
            <a:off x="4681783" y="2258194"/>
            <a:ext cx="3014417" cy="3717056"/>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BEA503CB-BB0E-7548-86BF-4F0F59A4227F}"/>
              </a:ext>
            </a:extLst>
          </p:cNvPr>
          <p:cNvSpPr/>
          <p:nvPr userDrawn="1"/>
        </p:nvSpPr>
        <p:spPr>
          <a:xfrm>
            <a:off x="4681783" y="1749620"/>
            <a:ext cx="3014417" cy="512486"/>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36" name="Rectangle 35">
            <a:extLst>
              <a:ext uri="{FF2B5EF4-FFF2-40B4-BE49-F238E27FC236}">
                <a16:creationId xmlns:a16="http://schemas.microsoft.com/office/drawing/2014/main" id="{2E227DA0-F922-404D-B029-5F6C70A30344}"/>
              </a:ext>
            </a:extLst>
          </p:cNvPr>
          <p:cNvSpPr/>
          <p:nvPr userDrawn="1"/>
        </p:nvSpPr>
        <p:spPr>
          <a:xfrm>
            <a:off x="1061536" y="2266018"/>
            <a:ext cx="3014417" cy="3717056"/>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29" name="Text Placeholder 2">
            <a:extLst>
              <a:ext uri="{FF2B5EF4-FFF2-40B4-BE49-F238E27FC236}">
                <a16:creationId xmlns:a16="http://schemas.microsoft.com/office/drawing/2014/main" id="{FE395F63-6818-7546-8FB3-BACD3DBE6620}"/>
              </a:ext>
            </a:extLst>
          </p:cNvPr>
          <p:cNvSpPr>
            <a:spLocks noGrp="1"/>
          </p:cNvSpPr>
          <p:nvPr>
            <p:ph type="body" sz="quarter" idx="16" hasCustomPrompt="1"/>
          </p:nvPr>
        </p:nvSpPr>
        <p:spPr>
          <a:xfrm>
            <a:off x="8600404" y="1786788"/>
            <a:ext cx="2339975" cy="438150"/>
          </a:xfrm>
          <a:prstGeom prst="rect">
            <a:avLst/>
          </a:prstGeom>
        </p:spPr>
        <p:txBody>
          <a:bodyPr/>
          <a:lstStyle>
            <a:lvl1pPr marL="0" indent="0" algn="ctr">
              <a:buNone/>
              <a:defRPr sz="1200" b="1" cap="all" spc="300" baseline="0">
                <a:solidFill>
                  <a:schemeClr val="bg1"/>
                </a:solidFill>
              </a:defRPr>
            </a:lvl1pPr>
          </a:lstStyle>
          <a:p>
            <a:pPr lvl="0"/>
            <a:r>
              <a:rPr lang="en-US" dirty="0"/>
              <a:t>category</a:t>
            </a:r>
          </a:p>
        </p:txBody>
      </p:sp>
      <p:sp>
        <p:nvSpPr>
          <p:cNvPr id="28" name="Text Placeholder 2">
            <a:extLst>
              <a:ext uri="{FF2B5EF4-FFF2-40B4-BE49-F238E27FC236}">
                <a16:creationId xmlns:a16="http://schemas.microsoft.com/office/drawing/2014/main" id="{D423FEEC-D002-EF4E-87C4-638289645272}"/>
              </a:ext>
            </a:extLst>
          </p:cNvPr>
          <p:cNvSpPr>
            <a:spLocks noGrp="1"/>
          </p:cNvSpPr>
          <p:nvPr>
            <p:ph type="body" sz="quarter" idx="15" hasCustomPrompt="1"/>
          </p:nvPr>
        </p:nvSpPr>
        <p:spPr>
          <a:xfrm>
            <a:off x="5019004" y="1786788"/>
            <a:ext cx="2339975" cy="438150"/>
          </a:xfrm>
          <a:prstGeom prst="rect">
            <a:avLst/>
          </a:prstGeom>
        </p:spPr>
        <p:txBody>
          <a:bodyPr/>
          <a:lstStyle>
            <a:lvl1pPr marL="0" indent="0" algn="ctr">
              <a:buNone/>
              <a:defRPr sz="1200" b="1" cap="all" spc="300" baseline="0">
                <a:solidFill>
                  <a:schemeClr val="bg1"/>
                </a:solidFill>
              </a:defRPr>
            </a:lvl1pPr>
          </a:lstStyle>
          <a:p>
            <a:pPr lvl="0"/>
            <a:r>
              <a:rPr lang="en-US" dirty="0"/>
              <a:t>category</a:t>
            </a:r>
          </a:p>
        </p:txBody>
      </p:sp>
      <p:sp>
        <p:nvSpPr>
          <p:cNvPr id="13" name="Rectangle 12">
            <a:extLst>
              <a:ext uri="{FF2B5EF4-FFF2-40B4-BE49-F238E27FC236}">
                <a16:creationId xmlns:a16="http://schemas.microsoft.com/office/drawing/2014/main" id="{82E48405-AEED-E448-A82F-69C8786EC8DD}"/>
              </a:ext>
            </a:extLst>
          </p:cNvPr>
          <p:cNvSpPr/>
          <p:nvPr userDrawn="1"/>
        </p:nvSpPr>
        <p:spPr>
          <a:xfrm>
            <a:off x="1061536" y="1749620"/>
            <a:ext cx="3014417" cy="512486"/>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3" name="Text Placeholder 2">
            <a:extLst>
              <a:ext uri="{FF2B5EF4-FFF2-40B4-BE49-F238E27FC236}">
                <a16:creationId xmlns:a16="http://schemas.microsoft.com/office/drawing/2014/main" id="{17DEB4D6-8D9F-AC43-A0DD-E018CAA708BB}"/>
              </a:ext>
            </a:extLst>
          </p:cNvPr>
          <p:cNvSpPr>
            <a:spLocks noGrp="1"/>
          </p:cNvSpPr>
          <p:nvPr>
            <p:ph type="body" sz="quarter" idx="14" hasCustomPrompt="1"/>
          </p:nvPr>
        </p:nvSpPr>
        <p:spPr>
          <a:xfrm>
            <a:off x="1398757" y="1786788"/>
            <a:ext cx="2339975" cy="438150"/>
          </a:xfrm>
          <a:prstGeom prst="rect">
            <a:avLst/>
          </a:prstGeom>
        </p:spPr>
        <p:txBody>
          <a:bodyPr/>
          <a:lstStyle>
            <a:lvl1pPr marL="0" indent="0" algn="ctr">
              <a:buNone/>
              <a:defRPr sz="1200" b="1" cap="all" spc="300" baseline="0">
                <a:solidFill>
                  <a:schemeClr val="bg1"/>
                </a:solidFill>
              </a:defRPr>
            </a:lvl1pPr>
          </a:lstStyle>
          <a:p>
            <a:pPr lvl="0"/>
            <a:r>
              <a:rPr lang="en-US" dirty="0"/>
              <a:t>category</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80101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Three column 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829055" y="1143000"/>
            <a:ext cx="8010144" cy="381000"/>
          </a:xfrm>
          <a:prstGeom prst="rect">
            <a:avLst/>
          </a:prstGeom>
        </p:spPr>
        <p:txBody>
          <a:bodyPr/>
          <a:lstStyle>
            <a:lvl1pPr marL="0" indent="0">
              <a:buNone/>
              <a:defRPr sz="1600">
                <a:solidFill>
                  <a:srgbClr val="164E9C"/>
                </a:solidFill>
                <a:latin typeface="+mj-lt"/>
              </a:defRPr>
            </a:lvl1pPr>
          </a:lstStyle>
          <a:p>
            <a:pPr lvl="0"/>
            <a:r>
              <a:rPr lang="en-US" dirty="0"/>
              <a:t>Three column step chart title long form subtitle</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 name="Text Placeholder 61">
            <a:extLst>
              <a:ext uri="{FF2B5EF4-FFF2-40B4-BE49-F238E27FC236}">
                <a16:creationId xmlns:a16="http://schemas.microsoft.com/office/drawing/2014/main" id="{42A3F63A-A074-754F-A4DE-E9721A1D5279}"/>
              </a:ext>
            </a:extLst>
          </p:cNvPr>
          <p:cNvSpPr>
            <a:spLocks noGrp="1"/>
          </p:cNvSpPr>
          <p:nvPr>
            <p:ph type="body" sz="quarter" idx="35" hasCustomPrompt="1"/>
          </p:nvPr>
        </p:nvSpPr>
        <p:spPr>
          <a:xfrm>
            <a:off x="1462339" y="2581391"/>
            <a:ext cx="2212810" cy="921489"/>
          </a:xfrm>
          <a:prstGeom prst="rect">
            <a:avLst/>
          </a:prstGeom>
        </p:spPr>
        <p:txBody>
          <a:bodyPr/>
          <a:lstStyle>
            <a:lvl1pPr marL="0" indent="0" algn="ctr">
              <a:buNone/>
              <a:defRPr sz="1800" b="0" i="0">
                <a:solidFill>
                  <a:srgbClr val="164E9C"/>
                </a:solidFill>
                <a:latin typeface="Calibri Light" panose="020F0302020204030204" pitchFamily="34" charset="0"/>
                <a:cs typeface="Calibri Light" panose="020F0302020204030204" pitchFamily="34" charset="0"/>
              </a:defRPr>
            </a:lvl1pPr>
          </a:lstStyle>
          <a:p>
            <a:pPr lvl="0"/>
            <a:r>
              <a:rPr lang="en-US" dirty="0"/>
              <a:t>Medium sample description medium sample description</a:t>
            </a:r>
          </a:p>
        </p:txBody>
      </p:sp>
      <p:sp>
        <p:nvSpPr>
          <p:cNvPr id="41" name="Text Placeholder 61">
            <a:extLst>
              <a:ext uri="{FF2B5EF4-FFF2-40B4-BE49-F238E27FC236}">
                <a16:creationId xmlns:a16="http://schemas.microsoft.com/office/drawing/2014/main" id="{F2E13B99-5AAA-C44E-81B1-4AF7BC9D2767}"/>
              </a:ext>
            </a:extLst>
          </p:cNvPr>
          <p:cNvSpPr>
            <a:spLocks noGrp="1"/>
          </p:cNvSpPr>
          <p:nvPr>
            <p:ph type="body" sz="quarter" idx="36" hasCustomPrompt="1"/>
          </p:nvPr>
        </p:nvSpPr>
        <p:spPr>
          <a:xfrm>
            <a:off x="5082586" y="2581391"/>
            <a:ext cx="2212810" cy="921489"/>
          </a:xfrm>
          <a:prstGeom prst="rect">
            <a:avLst/>
          </a:prstGeom>
        </p:spPr>
        <p:txBody>
          <a:bodyPr/>
          <a:lstStyle>
            <a:lvl1pPr marL="0" indent="0" algn="ctr">
              <a:buNone/>
              <a:defRPr sz="1800" b="0" i="0">
                <a:solidFill>
                  <a:srgbClr val="164E9C"/>
                </a:solidFill>
                <a:latin typeface="Calibri Light" panose="020F0302020204030204" pitchFamily="34" charset="0"/>
                <a:cs typeface="Calibri Light" panose="020F0302020204030204" pitchFamily="34" charset="0"/>
              </a:defRPr>
            </a:lvl1pPr>
          </a:lstStyle>
          <a:p>
            <a:pPr lvl="0"/>
            <a:r>
              <a:rPr lang="en-US" dirty="0"/>
              <a:t>Medium sample description medium sample description</a:t>
            </a:r>
          </a:p>
        </p:txBody>
      </p:sp>
      <p:sp>
        <p:nvSpPr>
          <p:cNvPr id="42" name="Text Placeholder 61">
            <a:extLst>
              <a:ext uri="{FF2B5EF4-FFF2-40B4-BE49-F238E27FC236}">
                <a16:creationId xmlns:a16="http://schemas.microsoft.com/office/drawing/2014/main" id="{7148A4E8-03EE-0048-8D60-D8343B551D0E}"/>
              </a:ext>
            </a:extLst>
          </p:cNvPr>
          <p:cNvSpPr>
            <a:spLocks noGrp="1"/>
          </p:cNvSpPr>
          <p:nvPr>
            <p:ph type="body" sz="quarter" idx="37" hasCustomPrompt="1"/>
          </p:nvPr>
        </p:nvSpPr>
        <p:spPr>
          <a:xfrm>
            <a:off x="8663986" y="2581391"/>
            <a:ext cx="2212810" cy="921489"/>
          </a:xfrm>
          <a:prstGeom prst="rect">
            <a:avLst/>
          </a:prstGeom>
        </p:spPr>
        <p:txBody>
          <a:bodyPr/>
          <a:lstStyle>
            <a:lvl1pPr marL="0" indent="0" algn="ctr">
              <a:buNone/>
              <a:defRPr sz="1800" b="0" i="0">
                <a:solidFill>
                  <a:srgbClr val="164E9C"/>
                </a:solidFill>
                <a:latin typeface="Calibri Light" panose="020F0302020204030204" pitchFamily="34" charset="0"/>
                <a:cs typeface="Calibri Light" panose="020F0302020204030204" pitchFamily="34" charset="0"/>
              </a:defRPr>
            </a:lvl1pPr>
          </a:lstStyle>
          <a:p>
            <a:pPr lvl="0"/>
            <a:r>
              <a:rPr lang="en-US" dirty="0"/>
              <a:t>Medium sample description medium sample description</a:t>
            </a:r>
          </a:p>
        </p:txBody>
      </p:sp>
      <p:sp>
        <p:nvSpPr>
          <p:cNvPr id="43" name="Text Placeholder 9">
            <a:extLst>
              <a:ext uri="{FF2B5EF4-FFF2-40B4-BE49-F238E27FC236}">
                <a16:creationId xmlns:a16="http://schemas.microsoft.com/office/drawing/2014/main" id="{855C6B08-B0C5-1241-9F02-5390E667D75B}"/>
              </a:ext>
            </a:extLst>
          </p:cNvPr>
          <p:cNvSpPr>
            <a:spLocks noGrp="1"/>
          </p:cNvSpPr>
          <p:nvPr>
            <p:ph type="body" sz="quarter" idx="38" hasCustomPrompt="1"/>
          </p:nvPr>
        </p:nvSpPr>
        <p:spPr>
          <a:xfrm>
            <a:off x="10296863" y="1104900"/>
            <a:ext cx="1564713" cy="457200"/>
          </a:xfrm>
          <a:prstGeom prst="rect">
            <a:avLst/>
          </a:prstGeom>
        </p:spPr>
        <p:txBody>
          <a:bodyPr/>
          <a:lstStyle>
            <a:lvl1pPr marL="0" indent="0">
              <a:buNone/>
              <a:defRPr sz="1200" b="1" cap="all" spc="300" baseline="0">
                <a:solidFill>
                  <a:srgbClr val="164E9C"/>
                </a:solidFill>
                <a:latin typeface="+mn-lt"/>
              </a:defRPr>
            </a:lvl1pPr>
          </a:lstStyle>
          <a:p>
            <a:pPr lvl="0"/>
            <a:r>
              <a:rPr lang="en-US" dirty="0"/>
              <a:t>category</a:t>
            </a:r>
          </a:p>
        </p:txBody>
      </p:sp>
      <p:sp>
        <p:nvSpPr>
          <p:cNvPr id="20" name="TextBox 19">
            <a:extLst>
              <a:ext uri="{FF2B5EF4-FFF2-40B4-BE49-F238E27FC236}">
                <a16:creationId xmlns:a16="http://schemas.microsoft.com/office/drawing/2014/main" id="{14356E31-6CAB-414E-AE1E-19BDD28AE501}"/>
              </a:ext>
            </a:extLst>
          </p:cNvPr>
          <p:cNvSpPr txBox="1"/>
          <p:nvPr userDrawn="1"/>
        </p:nvSpPr>
        <p:spPr>
          <a:xfrm>
            <a:off x="-33670" y="-1143000"/>
            <a:ext cx="7594900" cy="923330"/>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These column layouts are a nice alternative to text with bullets and sub-bullets</a:t>
            </a:r>
          </a:p>
          <a:p>
            <a:r>
              <a:rPr lang="en-US" dirty="0">
                <a:solidFill>
                  <a:srgbClr val="164E9C"/>
                </a:solidFill>
                <a:latin typeface="+mj-lt"/>
              </a:rPr>
              <a:t>You could use each column as a bullet, and the text area beneath for sub-bullets</a:t>
            </a:r>
          </a:p>
        </p:txBody>
      </p:sp>
    </p:spTree>
    <p:extLst>
      <p:ext uri="{BB962C8B-B14F-4D97-AF65-F5344CB8AC3E}">
        <p14:creationId xmlns:p14="http://schemas.microsoft.com/office/powerpoint/2010/main" val="4276098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lumn Grid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501DA6F-D153-084E-949A-009F3E494325}"/>
              </a:ext>
            </a:extLst>
          </p:cNvPr>
          <p:cNvSpPr/>
          <p:nvPr userDrawn="1"/>
        </p:nvSpPr>
        <p:spPr>
          <a:xfrm>
            <a:off x="8867745" y="2258194"/>
            <a:ext cx="2257455" cy="3717056"/>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22" name="Rectangle 21">
            <a:extLst>
              <a:ext uri="{FF2B5EF4-FFF2-40B4-BE49-F238E27FC236}">
                <a16:creationId xmlns:a16="http://schemas.microsoft.com/office/drawing/2014/main" id="{2472AEAF-C935-244D-8A52-B34867C78E17}"/>
              </a:ext>
            </a:extLst>
          </p:cNvPr>
          <p:cNvSpPr/>
          <p:nvPr userDrawn="1"/>
        </p:nvSpPr>
        <p:spPr>
          <a:xfrm>
            <a:off x="8867745" y="1749620"/>
            <a:ext cx="2257455" cy="512486"/>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39" name="Rectangle 38">
            <a:extLst>
              <a:ext uri="{FF2B5EF4-FFF2-40B4-BE49-F238E27FC236}">
                <a16:creationId xmlns:a16="http://schemas.microsoft.com/office/drawing/2014/main" id="{CA2F5D80-3389-2F44-BD1F-9764195977FE}"/>
              </a:ext>
            </a:extLst>
          </p:cNvPr>
          <p:cNvSpPr/>
          <p:nvPr userDrawn="1"/>
        </p:nvSpPr>
        <p:spPr>
          <a:xfrm>
            <a:off x="6276945" y="2258194"/>
            <a:ext cx="2257455" cy="3717056"/>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40" name="Rectangle 39">
            <a:extLst>
              <a:ext uri="{FF2B5EF4-FFF2-40B4-BE49-F238E27FC236}">
                <a16:creationId xmlns:a16="http://schemas.microsoft.com/office/drawing/2014/main" id="{3D23A609-1CBA-0941-835F-11F32A79F32D}"/>
              </a:ext>
            </a:extLst>
          </p:cNvPr>
          <p:cNvSpPr/>
          <p:nvPr userDrawn="1"/>
        </p:nvSpPr>
        <p:spPr>
          <a:xfrm>
            <a:off x="6276945" y="1749620"/>
            <a:ext cx="2257455" cy="512486"/>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37" name="Rectangle 36">
            <a:extLst>
              <a:ext uri="{FF2B5EF4-FFF2-40B4-BE49-F238E27FC236}">
                <a16:creationId xmlns:a16="http://schemas.microsoft.com/office/drawing/2014/main" id="{EBAF8170-4423-B945-B38E-48EEA6BC2FAE}"/>
              </a:ext>
            </a:extLst>
          </p:cNvPr>
          <p:cNvSpPr/>
          <p:nvPr userDrawn="1"/>
        </p:nvSpPr>
        <p:spPr>
          <a:xfrm>
            <a:off x="3686145" y="2258194"/>
            <a:ext cx="2257455" cy="3717056"/>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BEA503CB-BB0E-7548-86BF-4F0F59A4227F}"/>
              </a:ext>
            </a:extLst>
          </p:cNvPr>
          <p:cNvSpPr/>
          <p:nvPr userDrawn="1"/>
        </p:nvSpPr>
        <p:spPr>
          <a:xfrm>
            <a:off x="3686145" y="1749620"/>
            <a:ext cx="2257455" cy="512486"/>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36" name="Rectangle 35">
            <a:extLst>
              <a:ext uri="{FF2B5EF4-FFF2-40B4-BE49-F238E27FC236}">
                <a16:creationId xmlns:a16="http://schemas.microsoft.com/office/drawing/2014/main" id="{2E227DA0-F922-404D-B029-5F6C70A30344}"/>
              </a:ext>
            </a:extLst>
          </p:cNvPr>
          <p:cNvSpPr/>
          <p:nvPr userDrawn="1"/>
        </p:nvSpPr>
        <p:spPr>
          <a:xfrm>
            <a:off x="1061536" y="2266018"/>
            <a:ext cx="2257455" cy="3717056"/>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13" name="Rectangle 12">
            <a:extLst>
              <a:ext uri="{FF2B5EF4-FFF2-40B4-BE49-F238E27FC236}">
                <a16:creationId xmlns:a16="http://schemas.microsoft.com/office/drawing/2014/main" id="{82E48405-AEED-E448-A82F-69C8786EC8DD}"/>
              </a:ext>
            </a:extLst>
          </p:cNvPr>
          <p:cNvSpPr/>
          <p:nvPr userDrawn="1"/>
        </p:nvSpPr>
        <p:spPr>
          <a:xfrm>
            <a:off x="1061536" y="1749620"/>
            <a:ext cx="2257455" cy="512486"/>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3" name="Text Placeholder 2">
            <a:extLst>
              <a:ext uri="{FF2B5EF4-FFF2-40B4-BE49-F238E27FC236}">
                <a16:creationId xmlns:a16="http://schemas.microsoft.com/office/drawing/2014/main" id="{17DEB4D6-8D9F-AC43-A0DD-E018CAA708BB}"/>
              </a:ext>
            </a:extLst>
          </p:cNvPr>
          <p:cNvSpPr>
            <a:spLocks noGrp="1"/>
          </p:cNvSpPr>
          <p:nvPr>
            <p:ph type="body" sz="quarter" idx="14" hasCustomPrompt="1"/>
          </p:nvPr>
        </p:nvSpPr>
        <p:spPr>
          <a:xfrm>
            <a:off x="1012825" y="178678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300" baseline="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80101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Four column 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829055" y="1143000"/>
            <a:ext cx="8010144" cy="381000"/>
          </a:xfrm>
          <a:prstGeom prst="rect">
            <a:avLst/>
          </a:prstGeom>
        </p:spPr>
        <p:txBody>
          <a:bodyPr/>
          <a:lstStyle>
            <a:lvl1pPr marL="0" indent="0">
              <a:buNone/>
              <a:defRPr sz="1600">
                <a:solidFill>
                  <a:srgbClr val="164E9C"/>
                </a:solidFill>
                <a:latin typeface="+mj-lt"/>
              </a:defRPr>
            </a:lvl1pPr>
          </a:lstStyle>
          <a:p>
            <a:pPr lvl="0"/>
            <a:r>
              <a:rPr lang="en-US" dirty="0"/>
              <a:t>Subtitle text</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 name="Text Placeholder 61">
            <a:extLst>
              <a:ext uri="{FF2B5EF4-FFF2-40B4-BE49-F238E27FC236}">
                <a16:creationId xmlns:a16="http://schemas.microsoft.com/office/drawing/2014/main" id="{42A3F63A-A074-754F-A4DE-E9721A1D5279}"/>
              </a:ext>
            </a:extLst>
          </p:cNvPr>
          <p:cNvSpPr>
            <a:spLocks noGrp="1"/>
          </p:cNvSpPr>
          <p:nvPr>
            <p:ph type="body" sz="quarter" idx="35" hasCustomPrompt="1"/>
          </p:nvPr>
        </p:nvSpPr>
        <p:spPr>
          <a:xfrm>
            <a:off x="1235116" y="2585674"/>
            <a:ext cx="1895393" cy="921489"/>
          </a:xfrm>
          <a:prstGeom prst="rect">
            <a:avLst/>
          </a:prstGeom>
        </p:spPr>
        <p:txBody>
          <a:bodyPr/>
          <a:lstStyle>
            <a:lvl1pPr marL="0" indent="0" algn="ctr">
              <a:buNone/>
              <a:defRPr sz="1800" b="0" i="0">
                <a:solidFill>
                  <a:srgbClr val="164E9C"/>
                </a:solidFill>
                <a:latin typeface="Calibri Light" panose="020F0302020204030204" pitchFamily="34" charset="0"/>
                <a:cs typeface="Calibri Light" panose="020F0302020204030204" pitchFamily="34" charset="0"/>
              </a:defRPr>
            </a:lvl1pPr>
          </a:lstStyle>
          <a:p>
            <a:pPr lvl="0"/>
            <a:r>
              <a:rPr lang="en-US" dirty="0"/>
              <a:t>Medium sample description medium sample description</a:t>
            </a:r>
          </a:p>
        </p:txBody>
      </p:sp>
      <p:sp>
        <p:nvSpPr>
          <p:cNvPr id="43" name="Text Placeholder 9">
            <a:extLst>
              <a:ext uri="{FF2B5EF4-FFF2-40B4-BE49-F238E27FC236}">
                <a16:creationId xmlns:a16="http://schemas.microsoft.com/office/drawing/2014/main" id="{855C6B08-B0C5-1241-9F02-5390E667D75B}"/>
              </a:ext>
            </a:extLst>
          </p:cNvPr>
          <p:cNvSpPr>
            <a:spLocks noGrp="1"/>
          </p:cNvSpPr>
          <p:nvPr>
            <p:ph type="body" sz="quarter" idx="38" hasCustomPrompt="1"/>
          </p:nvPr>
        </p:nvSpPr>
        <p:spPr>
          <a:xfrm>
            <a:off x="10296863" y="1104900"/>
            <a:ext cx="1564713" cy="457200"/>
          </a:xfrm>
          <a:prstGeom prst="rect">
            <a:avLst/>
          </a:prstGeom>
        </p:spPr>
        <p:txBody>
          <a:bodyPr/>
          <a:lstStyle>
            <a:lvl1pPr marL="0" indent="0">
              <a:buNone/>
              <a:defRPr sz="1200" b="1" cap="all" spc="300" baseline="0">
                <a:solidFill>
                  <a:srgbClr val="164E9C"/>
                </a:solidFill>
                <a:latin typeface="+mn-lt"/>
              </a:defRPr>
            </a:lvl1pPr>
          </a:lstStyle>
          <a:p>
            <a:pPr lvl="0"/>
            <a:r>
              <a:rPr lang="en-US" dirty="0"/>
              <a:t>category</a:t>
            </a:r>
          </a:p>
        </p:txBody>
      </p:sp>
      <p:sp>
        <p:nvSpPr>
          <p:cNvPr id="23" name="Text Placeholder 2">
            <a:extLst>
              <a:ext uri="{FF2B5EF4-FFF2-40B4-BE49-F238E27FC236}">
                <a16:creationId xmlns:a16="http://schemas.microsoft.com/office/drawing/2014/main" id="{19AF9386-537A-3145-A3F1-F69F776B4F5E}"/>
              </a:ext>
            </a:extLst>
          </p:cNvPr>
          <p:cNvSpPr>
            <a:spLocks noGrp="1"/>
          </p:cNvSpPr>
          <p:nvPr>
            <p:ph type="body" sz="quarter" idx="39" hasCustomPrompt="1"/>
          </p:nvPr>
        </p:nvSpPr>
        <p:spPr>
          <a:xfrm>
            <a:off x="3639778" y="1784832"/>
            <a:ext cx="2339975" cy="438150"/>
          </a:xfrm>
          <a:prstGeom prst="rect">
            <a:avLst/>
          </a:prstGeom>
        </p:spPr>
        <p:txBody>
          <a:bodyPr/>
          <a:lstStyle>
            <a:lvl1pPr marL="0" indent="0" algn="ctr">
              <a:buNone/>
              <a:defRPr sz="1200" b="1" cap="all" spc="300" baseline="0">
                <a:solidFill>
                  <a:schemeClr val="bg1"/>
                </a:solidFill>
              </a:defRPr>
            </a:lvl1pPr>
          </a:lstStyle>
          <a:p>
            <a:pPr lvl="0"/>
            <a:r>
              <a:rPr lang="en-US" dirty="0"/>
              <a:t>category</a:t>
            </a:r>
          </a:p>
        </p:txBody>
      </p:sp>
      <p:sp>
        <p:nvSpPr>
          <p:cNvPr id="24" name="Text Placeholder 2">
            <a:extLst>
              <a:ext uri="{FF2B5EF4-FFF2-40B4-BE49-F238E27FC236}">
                <a16:creationId xmlns:a16="http://schemas.microsoft.com/office/drawing/2014/main" id="{3E75AAA5-BA89-084C-A8BE-39F75EE487BF}"/>
              </a:ext>
            </a:extLst>
          </p:cNvPr>
          <p:cNvSpPr>
            <a:spLocks noGrp="1"/>
          </p:cNvSpPr>
          <p:nvPr>
            <p:ph type="body" sz="quarter" idx="40" hasCustomPrompt="1"/>
          </p:nvPr>
        </p:nvSpPr>
        <p:spPr>
          <a:xfrm>
            <a:off x="6235684" y="1784832"/>
            <a:ext cx="2339975" cy="438150"/>
          </a:xfrm>
          <a:prstGeom prst="rect">
            <a:avLst/>
          </a:prstGeom>
        </p:spPr>
        <p:txBody>
          <a:bodyPr/>
          <a:lstStyle>
            <a:lvl1pPr marL="0" indent="0" algn="ctr">
              <a:buNone/>
              <a:defRPr sz="1200" b="1" cap="all" spc="300" baseline="0">
                <a:solidFill>
                  <a:schemeClr val="bg1"/>
                </a:solidFill>
              </a:defRPr>
            </a:lvl1pPr>
          </a:lstStyle>
          <a:p>
            <a:pPr lvl="0"/>
            <a:r>
              <a:rPr lang="en-US" dirty="0"/>
              <a:t>category</a:t>
            </a:r>
          </a:p>
        </p:txBody>
      </p:sp>
      <p:sp>
        <p:nvSpPr>
          <p:cNvPr id="25" name="Text Placeholder 2">
            <a:extLst>
              <a:ext uri="{FF2B5EF4-FFF2-40B4-BE49-F238E27FC236}">
                <a16:creationId xmlns:a16="http://schemas.microsoft.com/office/drawing/2014/main" id="{82637187-13A2-A344-BFE9-A3D58BA35A2C}"/>
              </a:ext>
            </a:extLst>
          </p:cNvPr>
          <p:cNvSpPr>
            <a:spLocks noGrp="1"/>
          </p:cNvSpPr>
          <p:nvPr>
            <p:ph type="body" sz="quarter" idx="41" hasCustomPrompt="1"/>
          </p:nvPr>
        </p:nvSpPr>
        <p:spPr>
          <a:xfrm>
            <a:off x="8826484"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300" baseline="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26" name="Text Placeholder 61">
            <a:extLst>
              <a:ext uri="{FF2B5EF4-FFF2-40B4-BE49-F238E27FC236}">
                <a16:creationId xmlns:a16="http://schemas.microsoft.com/office/drawing/2014/main" id="{A0463139-AF5C-BC4F-86D4-F22E70644C2A}"/>
              </a:ext>
            </a:extLst>
          </p:cNvPr>
          <p:cNvSpPr>
            <a:spLocks noGrp="1"/>
          </p:cNvSpPr>
          <p:nvPr>
            <p:ph type="body" sz="quarter" idx="42" hasCustomPrompt="1"/>
          </p:nvPr>
        </p:nvSpPr>
        <p:spPr>
          <a:xfrm>
            <a:off x="3862069" y="2585674"/>
            <a:ext cx="1895393" cy="921489"/>
          </a:xfrm>
          <a:prstGeom prst="rect">
            <a:avLst/>
          </a:prstGeom>
        </p:spPr>
        <p:txBody>
          <a:bodyPr/>
          <a:lstStyle>
            <a:lvl1pPr marL="0" indent="0" algn="ctr">
              <a:buNone/>
              <a:defRPr sz="1800" b="0" i="0">
                <a:solidFill>
                  <a:srgbClr val="164E9C"/>
                </a:solidFill>
                <a:latin typeface="Calibri Light" panose="020F0302020204030204" pitchFamily="34" charset="0"/>
                <a:cs typeface="Calibri Light" panose="020F0302020204030204" pitchFamily="34" charset="0"/>
              </a:defRPr>
            </a:lvl1pPr>
          </a:lstStyle>
          <a:p>
            <a:pPr lvl="0"/>
            <a:r>
              <a:rPr lang="en-US" dirty="0"/>
              <a:t>Medium sample description medium sample description</a:t>
            </a:r>
          </a:p>
        </p:txBody>
      </p:sp>
      <p:sp>
        <p:nvSpPr>
          <p:cNvPr id="27" name="Text Placeholder 61">
            <a:extLst>
              <a:ext uri="{FF2B5EF4-FFF2-40B4-BE49-F238E27FC236}">
                <a16:creationId xmlns:a16="http://schemas.microsoft.com/office/drawing/2014/main" id="{F9F3218D-DF1C-484F-9582-339BB9E5CB74}"/>
              </a:ext>
            </a:extLst>
          </p:cNvPr>
          <p:cNvSpPr>
            <a:spLocks noGrp="1"/>
          </p:cNvSpPr>
          <p:nvPr>
            <p:ph type="body" sz="quarter" idx="43" hasCustomPrompt="1"/>
          </p:nvPr>
        </p:nvSpPr>
        <p:spPr>
          <a:xfrm>
            <a:off x="6457975" y="2585674"/>
            <a:ext cx="1895393" cy="921489"/>
          </a:xfrm>
          <a:prstGeom prst="rect">
            <a:avLst/>
          </a:prstGeom>
        </p:spPr>
        <p:txBody>
          <a:bodyPr/>
          <a:lstStyle>
            <a:lvl1pPr marL="0" indent="0" algn="ctr">
              <a:buNone/>
              <a:defRPr sz="1800" b="0" i="0">
                <a:solidFill>
                  <a:srgbClr val="164E9C"/>
                </a:solidFill>
                <a:latin typeface="Calibri Light" panose="020F0302020204030204" pitchFamily="34" charset="0"/>
                <a:cs typeface="Calibri Light" panose="020F0302020204030204" pitchFamily="34" charset="0"/>
              </a:defRPr>
            </a:lvl1pPr>
          </a:lstStyle>
          <a:p>
            <a:pPr lvl="0"/>
            <a:r>
              <a:rPr lang="en-US" dirty="0"/>
              <a:t>Medium sample description medium sample description</a:t>
            </a:r>
          </a:p>
        </p:txBody>
      </p:sp>
      <p:sp>
        <p:nvSpPr>
          <p:cNvPr id="31" name="Text Placeholder 61">
            <a:extLst>
              <a:ext uri="{FF2B5EF4-FFF2-40B4-BE49-F238E27FC236}">
                <a16:creationId xmlns:a16="http://schemas.microsoft.com/office/drawing/2014/main" id="{95AC4C48-0E04-6D48-A950-34F3B892F8F1}"/>
              </a:ext>
            </a:extLst>
          </p:cNvPr>
          <p:cNvSpPr>
            <a:spLocks noGrp="1"/>
          </p:cNvSpPr>
          <p:nvPr>
            <p:ph type="body" sz="quarter" idx="44" hasCustomPrompt="1"/>
          </p:nvPr>
        </p:nvSpPr>
        <p:spPr>
          <a:xfrm>
            <a:off x="9048775" y="2585674"/>
            <a:ext cx="1895393" cy="921489"/>
          </a:xfrm>
          <a:prstGeom prst="rect">
            <a:avLst/>
          </a:prstGeom>
        </p:spPr>
        <p:txBody>
          <a:bodyPr/>
          <a:lstStyle>
            <a:lvl1pPr marL="0" indent="0" algn="ctr">
              <a:buNone/>
              <a:defRPr sz="1800" b="0" i="0">
                <a:solidFill>
                  <a:srgbClr val="164E9C"/>
                </a:solidFill>
                <a:latin typeface="Calibri Light" panose="020F0302020204030204" pitchFamily="34" charset="0"/>
                <a:cs typeface="Calibri Light" panose="020F0302020204030204" pitchFamily="34" charset="0"/>
              </a:defRPr>
            </a:lvl1pPr>
          </a:lstStyle>
          <a:p>
            <a:pPr lvl="0"/>
            <a:r>
              <a:rPr lang="en-US" dirty="0"/>
              <a:t>Medium sample description medium sample description</a:t>
            </a:r>
          </a:p>
        </p:txBody>
      </p:sp>
      <p:sp>
        <p:nvSpPr>
          <p:cNvPr id="28" name="TextBox 27">
            <a:extLst>
              <a:ext uri="{FF2B5EF4-FFF2-40B4-BE49-F238E27FC236}">
                <a16:creationId xmlns:a16="http://schemas.microsoft.com/office/drawing/2014/main" id="{6BE8D63D-C184-7849-9BBA-2BE0F577420A}"/>
              </a:ext>
            </a:extLst>
          </p:cNvPr>
          <p:cNvSpPr txBox="1"/>
          <p:nvPr userDrawn="1"/>
        </p:nvSpPr>
        <p:spPr>
          <a:xfrm>
            <a:off x="-33670" y="-1143000"/>
            <a:ext cx="7594900" cy="923330"/>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These column layouts are a nice alternative to text with bullets and sub-bullets</a:t>
            </a:r>
          </a:p>
          <a:p>
            <a:r>
              <a:rPr lang="en-US" dirty="0">
                <a:solidFill>
                  <a:srgbClr val="164E9C"/>
                </a:solidFill>
                <a:latin typeface="+mj-lt"/>
              </a:rPr>
              <a:t>You could use each column as a bullet, and the text area beneath for sub-bullets</a:t>
            </a:r>
          </a:p>
        </p:txBody>
      </p:sp>
    </p:spTree>
    <p:extLst>
      <p:ext uri="{BB962C8B-B14F-4D97-AF65-F5344CB8AC3E}">
        <p14:creationId xmlns:p14="http://schemas.microsoft.com/office/powerpoint/2010/main" val="1700757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lumn Grid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501DA6F-D153-084E-949A-009F3E494325}"/>
              </a:ext>
            </a:extLst>
          </p:cNvPr>
          <p:cNvSpPr/>
          <p:nvPr userDrawn="1"/>
        </p:nvSpPr>
        <p:spPr>
          <a:xfrm>
            <a:off x="8877300" y="1984180"/>
            <a:ext cx="2409855" cy="2887776"/>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22" name="Rectangle 21">
            <a:extLst>
              <a:ext uri="{FF2B5EF4-FFF2-40B4-BE49-F238E27FC236}">
                <a16:creationId xmlns:a16="http://schemas.microsoft.com/office/drawing/2014/main" id="{2472AEAF-C935-244D-8A52-B34867C78E17}"/>
              </a:ext>
            </a:extLst>
          </p:cNvPr>
          <p:cNvSpPr/>
          <p:nvPr userDrawn="1"/>
        </p:nvSpPr>
        <p:spPr>
          <a:xfrm>
            <a:off x="8877300" y="1600200"/>
            <a:ext cx="2409855" cy="383980"/>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39" name="Rectangle 38">
            <a:extLst>
              <a:ext uri="{FF2B5EF4-FFF2-40B4-BE49-F238E27FC236}">
                <a16:creationId xmlns:a16="http://schemas.microsoft.com/office/drawing/2014/main" id="{CA2F5D80-3389-2F44-BD1F-9764195977FE}"/>
              </a:ext>
            </a:extLst>
          </p:cNvPr>
          <p:cNvSpPr/>
          <p:nvPr userDrawn="1"/>
        </p:nvSpPr>
        <p:spPr>
          <a:xfrm>
            <a:off x="6276945" y="1984180"/>
            <a:ext cx="2409855" cy="2887776"/>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40" name="Rectangle 39">
            <a:extLst>
              <a:ext uri="{FF2B5EF4-FFF2-40B4-BE49-F238E27FC236}">
                <a16:creationId xmlns:a16="http://schemas.microsoft.com/office/drawing/2014/main" id="{3D23A609-1CBA-0941-835F-11F32A79F32D}"/>
              </a:ext>
            </a:extLst>
          </p:cNvPr>
          <p:cNvSpPr/>
          <p:nvPr userDrawn="1"/>
        </p:nvSpPr>
        <p:spPr>
          <a:xfrm>
            <a:off x="6276945" y="1600200"/>
            <a:ext cx="2409855" cy="383980"/>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37" name="Rectangle 36">
            <a:extLst>
              <a:ext uri="{FF2B5EF4-FFF2-40B4-BE49-F238E27FC236}">
                <a16:creationId xmlns:a16="http://schemas.microsoft.com/office/drawing/2014/main" id="{EBAF8170-4423-B945-B38E-48EEA6BC2FAE}"/>
              </a:ext>
            </a:extLst>
          </p:cNvPr>
          <p:cNvSpPr/>
          <p:nvPr userDrawn="1"/>
        </p:nvSpPr>
        <p:spPr>
          <a:xfrm>
            <a:off x="3694460" y="1984180"/>
            <a:ext cx="2409855" cy="2887776"/>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BEA503CB-BB0E-7548-86BF-4F0F59A4227F}"/>
              </a:ext>
            </a:extLst>
          </p:cNvPr>
          <p:cNvSpPr/>
          <p:nvPr userDrawn="1"/>
        </p:nvSpPr>
        <p:spPr>
          <a:xfrm>
            <a:off x="3694460" y="1600200"/>
            <a:ext cx="2409855" cy="383980"/>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36" name="Rectangle 35">
            <a:extLst>
              <a:ext uri="{FF2B5EF4-FFF2-40B4-BE49-F238E27FC236}">
                <a16:creationId xmlns:a16="http://schemas.microsoft.com/office/drawing/2014/main" id="{2E227DA0-F922-404D-B029-5F6C70A30344}"/>
              </a:ext>
            </a:extLst>
          </p:cNvPr>
          <p:cNvSpPr/>
          <p:nvPr userDrawn="1"/>
        </p:nvSpPr>
        <p:spPr>
          <a:xfrm>
            <a:off x="1067507" y="1992004"/>
            <a:ext cx="2409855" cy="2887776"/>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13" name="Rectangle 12">
            <a:extLst>
              <a:ext uri="{FF2B5EF4-FFF2-40B4-BE49-F238E27FC236}">
                <a16:creationId xmlns:a16="http://schemas.microsoft.com/office/drawing/2014/main" id="{82E48405-AEED-E448-A82F-69C8786EC8DD}"/>
              </a:ext>
            </a:extLst>
          </p:cNvPr>
          <p:cNvSpPr/>
          <p:nvPr userDrawn="1"/>
        </p:nvSpPr>
        <p:spPr>
          <a:xfrm>
            <a:off x="1067507" y="1600200"/>
            <a:ext cx="2409855" cy="383980"/>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3" name="Text Placeholder 2">
            <a:extLst>
              <a:ext uri="{FF2B5EF4-FFF2-40B4-BE49-F238E27FC236}">
                <a16:creationId xmlns:a16="http://schemas.microsoft.com/office/drawing/2014/main" id="{17DEB4D6-8D9F-AC43-A0DD-E018CAA708BB}"/>
              </a:ext>
            </a:extLst>
          </p:cNvPr>
          <p:cNvSpPr>
            <a:spLocks noGrp="1"/>
          </p:cNvSpPr>
          <p:nvPr>
            <p:ph type="body" sz="quarter" idx="14" hasCustomPrompt="1"/>
          </p:nvPr>
        </p:nvSpPr>
        <p:spPr>
          <a:xfrm>
            <a:off x="1012825" y="1679380"/>
            <a:ext cx="2519218" cy="272568"/>
          </a:xfrm>
          <a:prstGeom prst="rect">
            <a:avLst/>
          </a:prstGeom>
        </p:spPr>
        <p:txBody>
          <a:bodyPr/>
          <a:lstStyle>
            <a:lvl1pPr marL="0" indent="0" algn="ctr">
              <a:buNone/>
              <a:defRPr sz="1100" b="1" cap="all" spc="300" baseline="0">
                <a:solidFill>
                  <a:schemeClr val="bg1"/>
                </a:solidFill>
              </a:defRPr>
            </a:lvl1pPr>
          </a:lstStyle>
          <a:p>
            <a:pPr lvl="0"/>
            <a:r>
              <a:rPr lang="en-US" dirty="0"/>
              <a:t>category</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80101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Four column bullets and quotes 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829055" y="1143000"/>
            <a:ext cx="8010144" cy="381000"/>
          </a:xfrm>
          <a:prstGeom prst="rect">
            <a:avLst/>
          </a:prstGeom>
        </p:spPr>
        <p:txBody>
          <a:bodyPr/>
          <a:lstStyle>
            <a:lvl1pPr marL="0" indent="0">
              <a:buNone/>
              <a:defRPr sz="1600">
                <a:solidFill>
                  <a:srgbClr val="164E9C"/>
                </a:solidFill>
                <a:latin typeface="+mj-lt"/>
              </a:defRPr>
            </a:lvl1pPr>
          </a:lstStyle>
          <a:p>
            <a:pPr lvl="0"/>
            <a:r>
              <a:rPr lang="en-US" dirty="0"/>
              <a:t>Subtitle text</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598729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 name="Text Placeholder 61">
            <a:extLst>
              <a:ext uri="{FF2B5EF4-FFF2-40B4-BE49-F238E27FC236}">
                <a16:creationId xmlns:a16="http://schemas.microsoft.com/office/drawing/2014/main" id="{42A3F63A-A074-754F-A4DE-E9721A1D5279}"/>
              </a:ext>
            </a:extLst>
          </p:cNvPr>
          <p:cNvSpPr>
            <a:spLocks noGrp="1"/>
          </p:cNvSpPr>
          <p:nvPr>
            <p:ph type="body" sz="quarter" idx="35" hasCustomPrompt="1"/>
          </p:nvPr>
        </p:nvSpPr>
        <p:spPr>
          <a:xfrm>
            <a:off x="1147742" y="2060380"/>
            <a:ext cx="2249384" cy="2595926"/>
          </a:xfrm>
          <a:prstGeom prst="rect">
            <a:avLst/>
          </a:prstGeom>
        </p:spPr>
        <p:txBody>
          <a:bodyPr/>
          <a:lstStyle>
            <a:lvl1pPr marL="285750" indent="-285750" algn="l">
              <a:buFont typeface="Arial" panose="020B0604020202020204" pitchFamily="34" charset="0"/>
              <a:buChar char="•"/>
              <a:defRPr sz="1300" b="0" i="0">
                <a:solidFill>
                  <a:srgbClr val="164E9C"/>
                </a:solidFill>
                <a:latin typeface="Calibri Light" panose="020F0302020204030204" pitchFamily="34" charset="0"/>
                <a:cs typeface="Calibri Light" panose="020F0302020204030204" pitchFamily="34" charset="0"/>
              </a:defRPr>
            </a:lvl1pPr>
          </a:lstStyle>
          <a:p>
            <a:pPr lvl="0"/>
            <a:r>
              <a:rPr lang="en-US" dirty="0"/>
              <a:t>Small bullet sample small bullet sample </a:t>
            </a:r>
            <a:endParaRPr lang="en-US" i="0" dirty="0"/>
          </a:p>
          <a:p>
            <a:pPr lvl="0"/>
            <a:r>
              <a:rPr lang="en-US" dirty="0"/>
              <a:t>Small bullet sample small bullet sample </a:t>
            </a:r>
            <a:endParaRPr lang="en-US" i="0" dirty="0"/>
          </a:p>
          <a:p>
            <a:pPr lvl="0"/>
            <a:r>
              <a:rPr lang="en-US" dirty="0"/>
              <a:t>Small bullet sample small bullet sample </a:t>
            </a:r>
            <a:endParaRPr lang="en-US" i="0" dirty="0"/>
          </a:p>
        </p:txBody>
      </p:sp>
      <p:sp>
        <p:nvSpPr>
          <p:cNvPr id="23" name="Text Placeholder 2">
            <a:extLst>
              <a:ext uri="{FF2B5EF4-FFF2-40B4-BE49-F238E27FC236}">
                <a16:creationId xmlns:a16="http://schemas.microsoft.com/office/drawing/2014/main" id="{19AF9386-537A-3145-A3F1-F69F776B4F5E}"/>
              </a:ext>
            </a:extLst>
          </p:cNvPr>
          <p:cNvSpPr>
            <a:spLocks noGrp="1"/>
          </p:cNvSpPr>
          <p:nvPr>
            <p:ph type="body" sz="quarter" idx="39" hasCustomPrompt="1"/>
          </p:nvPr>
        </p:nvSpPr>
        <p:spPr>
          <a:xfrm>
            <a:off x="3639778" y="1679380"/>
            <a:ext cx="2519218" cy="272568"/>
          </a:xfrm>
          <a:prstGeom prst="rect">
            <a:avLst/>
          </a:prstGeom>
        </p:spPr>
        <p:txBody>
          <a:bodyPr/>
          <a:lstStyle>
            <a:lvl1pPr marL="0" indent="0" algn="ctr">
              <a:buNone/>
              <a:defRPr sz="1100" b="1" cap="all" spc="300" baseline="0">
                <a:solidFill>
                  <a:schemeClr val="bg1"/>
                </a:solidFill>
              </a:defRPr>
            </a:lvl1pPr>
          </a:lstStyle>
          <a:p>
            <a:pPr lvl="0"/>
            <a:r>
              <a:rPr lang="en-US" dirty="0"/>
              <a:t>category</a:t>
            </a:r>
          </a:p>
        </p:txBody>
      </p:sp>
      <p:sp>
        <p:nvSpPr>
          <p:cNvPr id="24" name="Text Placeholder 2">
            <a:extLst>
              <a:ext uri="{FF2B5EF4-FFF2-40B4-BE49-F238E27FC236}">
                <a16:creationId xmlns:a16="http://schemas.microsoft.com/office/drawing/2014/main" id="{3E75AAA5-BA89-084C-A8BE-39F75EE487BF}"/>
              </a:ext>
            </a:extLst>
          </p:cNvPr>
          <p:cNvSpPr>
            <a:spLocks noGrp="1"/>
          </p:cNvSpPr>
          <p:nvPr>
            <p:ph type="body" sz="quarter" idx="40" hasCustomPrompt="1"/>
          </p:nvPr>
        </p:nvSpPr>
        <p:spPr>
          <a:xfrm>
            <a:off x="6341923" y="1679380"/>
            <a:ext cx="2279899" cy="272568"/>
          </a:xfrm>
          <a:prstGeom prst="rect">
            <a:avLst/>
          </a:prstGeom>
        </p:spPr>
        <p:txBody>
          <a:bodyPr/>
          <a:lstStyle>
            <a:lvl1pPr marL="0" indent="0" algn="ctr">
              <a:buNone/>
              <a:defRPr sz="1100" b="1" cap="all" spc="300" baseline="0">
                <a:solidFill>
                  <a:schemeClr val="bg1"/>
                </a:solidFill>
              </a:defRPr>
            </a:lvl1pPr>
          </a:lstStyle>
          <a:p>
            <a:pPr lvl="0"/>
            <a:r>
              <a:rPr lang="en-US" dirty="0"/>
              <a:t>category</a:t>
            </a:r>
          </a:p>
        </p:txBody>
      </p:sp>
      <p:sp>
        <p:nvSpPr>
          <p:cNvPr id="25" name="Text Placeholder 2">
            <a:extLst>
              <a:ext uri="{FF2B5EF4-FFF2-40B4-BE49-F238E27FC236}">
                <a16:creationId xmlns:a16="http://schemas.microsoft.com/office/drawing/2014/main" id="{82637187-13A2-A344-BFE9-A3D58BA35A2C}"/>
              </a:ext>
            </a:extLst>
          </p:cNvPr>
          <p:cNvSpPr>
            <a:spLocks noGrp="1"/>
          </p:cNvSpPr>
          <p:nvPr>
            <p:ph type="body" sz="quarter" idx="41" hasCustomPrompt="1"/>
          </p:nvPr>
        </p:nvSpPr>
        <p:spPr>
          <a:xfrm>
            <a:off x="8810655" y="1679380"/>
            <a:ext cx="2543145" cy="272568"/>
          </a:xfrm>
          <a:prstGeom prst="rect">
            <a:avLst/>
          </a:prstGeom>
        </p:spPr>
        <p:txBody>
          <a:bodyPr/>
          <a:lstStyle>
            <a:lvl1pPr marL="0" indent="0" algn="ctr">
              <a:buNone/>
              <a:defRPr sz="1100" b="1" cap="all" spc="300" baseline="0">
                <a:solidFill>
                  <a:schemeClr val="bg1"/>
                </a:solidFill>
              </a:defRPr>
            </a:lvl1pPr>
          </a:lstStyle>
          <a:p>
            <a:pPr lvl="0"/>
            <a:r>
              <a:rPr lang="en-US" dirty="0"/>
              <a:t>category</a:t>
            </a:r>
          </a:p>
        </p:txBody>
      </p:sp>
      <p:sp>
        <p:nvSpPr>
          <p:cNvPr id="26" name="Text Placeholder 61">
            <a:extLst>
              <a:ext uri="{FF2B5EF4-FFF2-40B4-BE49-F238E27FC236}">
                <a16:creationId xmlns:a16="http://schemas.microsoft.com/office/drawing/2014/main" id="{A0463139-AF5C-BC4F-86D4-F22E70644C2A}"/>
              </a:ext>
            </a:extLst>
          </p:cNvPr>
          <p:cNvSpPr>
            <a:spLocks noGrp="1"/>
          </p:cNvSpPr>
          <p:nvPr>
            <p:ph type="body" sz="quarter" idx="42" hasCustomPrompt="1"/>
          </p:nvPr>
        </p:nvSpPr>
        <p:spPr>
          <a:xfrm>
            <a:off x="3774695" y="2060380"/>
            <a:ext cx="2249384" cy="2595926"/>
          </a:xfrm>
          <a:prstGeom prst="rect">
            <a:avLst/>
          </a:prstGeom>
        </p:spPr>
        <p:txBody>
          <a:bodyPr/>
          <a:lstStyle>
            <a:lvl1pPr marL="285750" indent="-285750" algn="l">
              <a:buFont typeface="Arial" panose="020B0604020202020204" pitchFamily="34" charset="0"/>
              <a:buChar char="•"/>
              <a:defRPr sz="1300" b="0" i="0">
                <a:solidFill>
                  <a:srgbClr val="164E9C"/>
                </a:solidFill>
                <a:latin typeface="Calibri Light" panose="020F0302020204030204" pitchFamily="34" charset="0"/>
                <a:cs typeface="Calibri Light" panose="020F0302020204030204" pitchFamily="34" charset="0"/>
              </a:defRPr>
            </a:lvl1pPr>
          </a:lstStyle>
          <a:p>
            <a:pPr lvl="0"/>
            <a:r>
              <a:rPr lang="en-US" dirty="0"/>
              <a:t>Small bullet sample small bullet sample </a:t>
            </a:r>
            <a:endParaRPr lang="en-US" i="0" dirty="0"/>
          </a:p>
          <a:p>
            <a:pPr lvl="0"/>
            <a:r>
              <a:rPr lang="en-US" dirty="0"/>
              <a:t>Small bullet sample small bullet sample </a:t>
            </a:r>
            <a:endParaRPr lang="en-US" i="0" dirty="0"/>
          </a:p>
        </p:txBody>
      </p:sp>
      <p:sp>
        <p:nvSpPr>
          <p:cNvPr id="27" name="Text Placeholder 61">
            <a:extLst>
              <a:ext uri="{FF2B5EF4-FFF2-40B4-BE49-F238E27FC236}">
                <a16:creationId xmlns:a16="http://schemas.microsoft.com/office/drawing/2014/main" id="{F9F3218D-DF1C-484F-9582-339BB9E5CB74}"/>
              </a:ext>
            </a:extLst>
          </p:cNvPr>
          <p:cNvSpPr>
            <a:spLocks noGrp="1"/>
          </p:cNvSpPr>
          <p:nvPr>
            <p:ph type="body" sz="quarter" idx="43" hasCustomPrompt="1"/>
          </p:nvPr>
        </p:nvSpPr>
        <p:spPr>
          <a:xfrm>
            <a:off x="6357180" y="2060380"/>
            <a:ext cx="2249384" cy="2595926"/>
          </a:xfrm>
          <a:prstGeom prst="rect">
            <a:avLst/>
          </a:prstGeom>
        </p:spPr>
        <p:txBody>
          <a:bodyPr/>
          <a:lstStyle>
            <a:lvl1pPr marL="285750" indent="-285750" algn="l">
              <a:buFont typeface="Arial" panose="020B0604020202020204" pitchFamily="34" charset="0"/>
              <a:buChar char="•"/>
              <a:defRPr sz="1300" b="0" i="0">
                <a:solidFill>
                  <a:srgbClr val="164E9C"/>
                </a:solidFill>
                <a:latin typeface="Calibri Light" panose="020F0302020204030204" pitchFamily="34" charset="0"/>
                <a:cs typeface="Calibri Light" panose="020F0302020204030204" pitchFamily="34" charset="0"/>
              </a:defRPr>
            </a:lvl1pPr>
          </a:lstStyle>
          <a:p>
            <a:pPr lvl="0"/>
            <a:r>
              <a:rPr lang="en-US" dirty="0"/>
              <a:t>Small bullet sample small bullet sample </a:t>
            </a:r>
            <a:endParaRPr lang="en-US" i="0" dirty="0"/>
          </a:p>
          <a:p>
            <a:pPr lvl="0"/>
            <a:r>
              <a:rPr lang="en-US" dirty="0"/>
              <a:t>Small bullet sample small bullet sample </a:t>
            </a:r>
            <a:endParaRPr lang="en-US" i="0" dirty="0"/>
          </a:p>
        </p:txBody>
      </p:sp>
      <p:sp>
        <p:nvSpPr>
          <p:cNvPr id="31" name="Text Placeholder 61">
            <a:extLst>
              <a:ext uri="{FF2B5EF4-FFF2-40B4-BE49-F238E27FC236}">
                <a16:creationId xmlns:a16="http://schemas.microsoft.com/office/drawing/2014/main" id="{95AC4C48-0E04-6D48-A950-34F3B892F8F1}"/>
              </a:ext>
            </a:extLst>
          </p:cNvPr>
          <p:cNvSpPr>
            <a:spLocks noGrp="1"/>
          </p:cNvSpPr>
          <p:nvPr>
            <p:ph type="body" sz="quarter" idx="44" hasCustomPrompt="1"/>
          </p:nvPr>
        </p:nvSpPr>
        <p:spPr>
          <a:xfrm>
            <a:off x="8957535" y="2060380"/>
            <a:ext cx="2249384" cy="2595926"/>
          </a:xfrm>
          <a:prstGeom prst="rect">
            <a:avLst/>
          </a:prstGeom>
        </p:spPr>
        <p:txBody>
          <a:bodyPr/>
          <a:lstStyle>
            <a:lvl1pPr marL="285750" indent="-285750" algn="l">
              <a:buFont typeface="Arial" panose="020B0604020202020204" pitchFamily="34" charset="0"/>
              <a:buChar char="•"/>
              <a:defRPr sz="1300" b="0" i="0">
                <a:solidFill>
                  <a:srgbClr val="164E9C"/>
                </a:solidFill>
                <a:latin typeface="Calibri Light" panose="020F0302020204030204" pitchFamily="34" charset="0"/>
                <a:cs typeface="Calibri Light" panose="020F0302020204030204" pitchFamily="34" charset="0"/>
              </a:defRPr>
            </a:lvl1pPr>
          </a:lstStyle>
          <a:p>
            <a:pPr lvl="0"/>
            <a:r>
              <a:rPr lang="en-US" dirty="0"/>
              <a:t>Small bullet sample small bullet sample </a:t>
            </a:r>
            <a:endParaRPr lang="en-US" i="0" dirty="0"/>
          </a:p>
          <a:p>
            <a:pPr lvl="0"/>
            <a:r>
              <a:rPr lang="en-US" dirty="0"/>
              <a:t>Small bullet sample small bullet sample </a:t>
            </a:r>
            <a:endParaRPr lang="en-US" i="0" dirty="0"/>
          </a:p>
        </p:txBody>
      </p:sp>
      <p:sp>
        <p:nvSpPr>
          <p:cNvPr id="28" name="Rounded Rectangular Callout 27">
            <a:extLst>
              <a:ext uri="{FF2B5EF4-FFF2-40B4-BE49-F238E27FC236}">
                <a16:creationId xmlns:a16="http://schemas.microsoft.com/office/drawing/2014/main" id="{032CD04C-1613-8945-BC67-D57726D3D99F}"/>
              </a:ext>
            </a:extLst>
          </p:cNvPr>
          <p:cNvSpPr/>
          <p:nvPr userDrawn="1"/>
        </p:nvSpPr>
        <p:spPr bwMode="auto">
          <a:xfrm>
            <a:off x="1081397" y="4955980"/>
            <a:ext cx="2395965" cy="961498"/>
          </a:xfrm>
          <a:prstGeom prst="wedgeRoundRectCallout">
            <a:avLst>
              <a:gd name="adj1" fmla="val -21463"/>
              <a:gd name="adj2" fmla="val 77626"/>
              <a:gd name="adj3" fmla="val 16667"/>
            </a:avLst>
          </a:prstGeom>
          <a:noFill/>
          <a:ln w="9525" cap="flat" cmpd="sng" algn="ctr">
            <a:solidFill>
              <a:srgbClr val="164E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147AC4"/>
              </a:solidFill>
              <a:effectLst/>
              <a:uLnTx/>
              <a:uFillTx/>
              <a:latin typeface="Arial Narrow" pitchFamily="34" charset="0"/>
              <a:ea typeface="ＭＳ Ｐゴシック" charset="-128"/>
              <a:cs typeface="+mn-cs"/>
            </a:endParaRPr>
          </a:p>
        </p:txBody>
      </p:sp>
      <p:sp>
        <p:nvSpPr>
          <p:cNvPr id="34" name="Rounded Rectangular Callout 33">
            <a:extLst>
              <a:ext uri="{FF2B5EF4-FFF2-40B4-BE49-F238E27FC236}">
                <a16:creationId xmlns:a16="http://schemas.microsoft.com/office/drawing/2014/main" id="{93D2CC41-1F09-5746-B39A-28EA61504585}"/>
              </a:ext>
            </a:extLst>
          </p:cNvPr>
          <p:cNvSpPr/>
          <p:nvPr userDrawn="1"/>
        </p:nvSpPr>
        <p:spPr bwMode="auto">
          <a:xfrm>
            <a:off x="3701404" y="4955980"/>
            <a:ext cx="2395965" cy="961498"/>
          </a:xfrm>
          <a:prstGeom prst="wedgeRoundRectCallout">
            <a:avLst>
              <a:gd name="adj1" fmla="val -21463"/>
              <a:gd name="adj2" fmla="val 77626"/>
              <a:gd name="adj3" fmla="val 16667"/>
            </a:avLst>
          </a:prstGeom>
          <a:noFill/>
          <a:ln w="9525" cap="flat" cmpd="sng" algn="ctr">
            <a:solidFill>
              <a:srgbClr val="164E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147AC4"/>
              </a:solidFill>
              <a:effectLst/>
              <a:uLnTx/>
              <a:uFillTx/>
              <a:latin typeface="Arial Narrow" pitchFamily="34" charset="0"/>
              <a:ea typeface="ＭＳ Ｐゴシック" charset="-128"/>
              <a:cs typeface="+mn-cs"/>
            </a:endParaRPr>
          </a:p>
        </p:txBody>
      </p:sp>
      <p:sp>
        <p:nvSpPr>
          <p:cNvPr id="35" name="Rounded Rectangular Callout 34">
            <a:extLst>
              <a:ext uri="{FF2B5EF4-FFF2-40B4-BE49-F238E27FC236}">
                <a16:creationId xmlns:a16="http://schemas.microsoft.com/office/drawing/2014/main" id="{8E2610C0-2EBC-9F4F-A327-A3EFC6783B80}"/>
              </a:ext>
            </a:extLst>
          </p:cNvPr>
          <p:cNvSpPr/>
          <p:nvPr userDrawn="1"/>
        </p:nvSpPr>
        <p:spPr bwMode="auto">
          <a:xfrm>
            <a:off x="6276945" y="4955980"/>
            <a:ext cx="2395965" cy="961498"/>
          </a:xfrm>
          <a:prstGeom prst="wedgeRoundRectCallout">
            <a:avLst>
              <a:gd name="adj1" fmla="val -21463"/>
              <a:gd name="adj2" fmla="val 77626"/>
              <a:gd name="adj3" fmla="val 16667"/>
            </a:avLst>
          </a:prstGeom>
          <a:noFill/>
          <a:ln w="9525" cap="flat" cmpd="sng" algn="ctr">
            <a:solidFill>
              <a:srgbClr val="164E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147AC4"/>
              </a:solidFill>
              <a:effectLst/>
              <a:uLnTx/>
              <a:uFillTx/>
              <a:latin typeface="Arial Narrow" pitchFamily="34" charset="0"/>
              <a:ea typeface="ＭＳ Ｐゴシック" charset="-128"/>
              <a:cs typeface="+mn-cs"/>
            </a:endParaRPr>
          </a:p>
        </p:txBody>
      </p:sp>
      <p:sp>
        <p:nvSpPr>
          <p:cNvPr id="41" name="Rounded Rectangular Callout 40">
            <a:extLst>
              <a:ext uri="{FF2B5EF4-FFF2-40B4-BE49-F238E27FC236}">
                <a16:creationId xmlns:a16="http://schemas.microsoft.com/office/drawing/2014/main" id="{874AE45A-E4CC-0F49-886F-42E8706C9547}"/>
              </a:ext>
            </a:extLst>
          </p:cNvPr>
          <p:cNvSpPr/>
          <p:nvPr userDrawn="1"/>
        </p:nvSpPr>
        <p:spPr bwMode="auto">
          <a:xfrm>
            <a:off x="8896952" y="4955980"/>
            <a:ext cx="2395965" cy="961498"/>
          </a:xfrm>
          <a:prstGeom prst="wedgeRoundRectCallout">
            <a:avLst>
              <a:gd name="adj1" fmla="val -21463"/>
              <a:gd name="adj2" fmla="val 77626"/>
              <a:gd name="adj3" fmla="val 16667"/>
            </a:avLst>
          </a:prstGeom>
          <a:noFill/>
          <a:ln w="9525" cap="flat" cmpd="sng" algn="ctr">
            <a:solidFill>
              <a:srgbClr val="164E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147AC4"/>
              </a:solidFill>
              <a:effectLst/>
              <a:uLnTx/>
              <a:uFillTx/>
              <a:latin typeface="Arial Narrow" pitchFamily="34" charset="0"/>
              <a:ea typeface="ＭＳ Ｐゴシック" charset="-128"/>
              <a:cs typeface="+mn-cs"/>
            </a:endParaRPr>
          </a:p>
        </p:txBody>
      </p:sp>
      <p:sp>
        <p:nvSpPr>
          <p:cNvPr id="42" name="Text Placeholder 61">
            <a:extLst>
              <a:ext uri="{FF2B5EF4-FFF2-40B4-BE49-F238E27FC236}">
                <a16:creationId xmlns:a16="http://schemas.microsoft.com/office/drawing/2014/main" id="{5D81652F-23F7-784F-BD07-B11D0E6491FC}"/>
              </a:ext>
            </a:extLst>
          </p:cNvPr>
          <p:cNvSpPr>
            <a:spLocks noGrp="1"/>
          </p:cNvSpPr>
          <p:nvPr>
            <p:ph type="body" sz="quarter" idx="45" hasCustomPrompt="1"/>
          </p:nvPr>
        </p:nvSpPr>
        <p:spPr>
          <a:xfrm>
            <a:off x="1172126" y="5029200"/>
            <a:ext cx="2249384" cy="662704"/>
          </a:xfrm>
          <a:prstGeom prst="rect">
            <a:avLst/>
          </a:prstGeom>
        </p:spPr>
        <p:txBody>
          <a:bodyPr/>
          <a:lstStyle>
            <a:lvl1pPr marL="0" indent="0" algn="l">
              <a:buFont typeface="Arial" panose="020B0604020202020204" pitchFamily="34" charset="0"/>
              <a:buNone/>
              <a:defRPr sz="1050" b="0" i="0">
                <a:solidFill>
                  <a:srgbClr val="164E9C"/>
                </a:solidFill>
                <a:latin typeface="Calibri Light" panose="020F0302020204030204" pitchFamily="34" charset="0"/>
                <a:cs typeface="Calibri Light" panose="020F0302020204030204" pitchFamily="34" charset="0"/>
              </a:defRPr>
            </a:lvl1pPr>
          </a:lstStyle>
          <a:p>
            <a:pPr lvl="0"/>
            <a:r>
              <a:rPr lang="en-US" dirty="0"/>
              <a:t>“Sample small quote sample small quote sample small quote sample small quote sample small quote sample small quote.”</a:t>
            </a:r>
          </a:p>
        </p:txBody>
      </p:sp>
      <p:sp>
        <p:nvSpPr>
          <p:cNvPr id="44" name="Text Placeholder 61">
            <a:extLst>
              <a:ext uri="{FF2B5EF4-FFF2-40B4-BE49-F238E27FC236}">
                <a16:creationId xmlns:a16="http://schemas.microsoft.com/office/drawing/2014/main" id="{E42B8869-B96A-6046-9145-D9A8FCACA755}"/>
              </a:ext>
            </a:extLst>
          </p:cNvPr>
          <p:cNvSpPr>
            <a:spLocks noGrp="1"/>
          </p:cNvSpPr>
          <p:nvPr>
            <p:ph type="body" sz="quarter" idx="46" hasCustomPrompt="1"/>
          </p:nvPr>
        </p:nvSpPr>
        <p:spPr>
          <a:xfrm>
            <a:off x="3803519" y="5029200"/>
            <a:ext cx="2249384" cy="662704"/>
          </a:xfrm>
          <a:prstGeom prst="rect">
            <a:avLst/>
          </a:prstGeom>
        </p:spPr>
        <p:txBody>
          <a:bodyPr/>
          <a:lstStyle>
            <a:lvl1pPr marL="0" indent="0" algn="l">
              <a:buFont typeface="Arial" panose="020B0604020202020204" pitchFamily="34" charset="0"/>
              <a:buNone/>
              <a:defRPr sz="1050" b="0" i="0">
                <a:solidFill>
                  <a:srgbClr val="164E9C"/>
                </a:solidFill>
                <a:latin typeface="Calibri Light" panose="020F0302020204030204" pitchFamily="34" charset="0"/>
                <a:cs typeface="Calibri Light" panose="020F0302020204030204" pitchFamily="34" charset="0"/>
              </a:defRPr>
            </a:lvl1pPr>
          </a:lstStyle>
          <a:p>
            <a:pPr lvl="0"/>
            <a:r>
              <a:rPr lang="en-US" dirty="0"/>
              <a:t>“Sample small quote sample small quote sample small quote sample small quote sample small quote sample small quote.”</a:t>
            </a:r>
          </a:p>
        </p:txBody>
      </p:sp>
      <p:sp>
        <p:nvSpPr>
          <p:cNvPr id="45" name="Text Placeholder 61">
            <a:extLst>
              <a:ext uri="{FF2B5EF4-FFF2-40B4-BE49-F238E27FC236}">
                <a16:creationId xmlns:a16="http://schemas.microsoft.com/office/drawing/2014/main" id="{7F28B1B0-E5F1-2F4F-874C-D5708E004BA6}"/>
              </a:ext>
            </a:extLst>
          </p:cNvPr>
          <p:cNvSpPr>
            <a:spLocks noGrp="1"/>
          </p:cNvSpPr>
          <p:nvPr>
            <p:ph type="body" sz="quarter" idx="47" hasCustomPrompt="1"/>
          </p:nvPr>
        </p:nvSpPr>
        <p:spPr>
          <a:xfrm>
            <a:off x="6372438" y="5029200"/>
            <a:ext cx="2249384" cy="662704"/>
          </a:xfrm>
          <a:prstGeom prst="rect">
            <a:avLst/>
          </a:prstGeom>
        </p:spPr>
        <p:txBody>
          <a:bodyPr/>
          <a:lstStyle>
            <a:lvl1pPr marL="0" indent="0" algn="l">
              <a:buFont typeface="Arial" panose="020B0604020202020204" pitchFamily="34" charset="0"/>
              <a:buNone/>
              <a:defRPr sz="1050" b="0" i="0">
                <a:solidFill>
                  <a:srgbClr val="164E9C"/>
                </a:solidFill>
                <a:latin typeface="Calibri Light" panose="020F0302020204030204" pitchFamily="34" charset="0"/>
                <a:cs typeface="Calibri Light" panose="020F0302020204030204" pitchFamily="34" charset="0"/>
              </a:defRPr>
            </a:lvl1pPr>
          </a:lstStyle>
          <a:p>
            <a:pPr lvl="0"/>
            <a:r>
              <a:rPr lang="en-US" dirty="0"/>
              <a:t>“Sample small quote sample small quote sample small quote sample small quote sample small quote sample small quote.”</a:t>
            </a:r>
          </a:p>
        </p:txBody>
      </p:sp>
      <p:sp>
        <p:nvSpPr>
          <p:cNvPr id="46" name="Text Placeholder 61">
            <a:extLst>
              <a:ext uri="{FF2B5EF4-FFF2-40B4-BE49-F238E27FC236}">
                <a16:creationId xmlns:a16="http://schemas.microsoft.com/office/drawing/2014/main" id="{1ED27404-EBD1-A245-829A-00CE4F58563D}"/>
              </a:ext>
            </a:extLst>
          </p:cNvPr>
          <p:cNvSpPr>
            <a:spLocks noGrp="1"/>
          </p:cNvSpPr>
          <p:nvPr>
            <p:ph type="body" sz="quarter" idx="48" hasCustomPrompt="1"/>
          </p:nvPr>
        </p:nvSpPr>
        <p:spPr>
          <a:xfrm>
            <a:off x="8970242" y="5029200"/>
            <a:ext cx="2249384" cy="662704"/>
          </a:xfrm>
          <a:prstGeom prst="rect">
            <a:avLst/>
          </a:prstGeom>
        </p:spPr>
        <p:txBody>
          <a:bodyPr/>
          <a:lstStyle>
            <a:lvl1pPr marL="0" indent="0" algn="l">
              <a:buFont typeface="Arial" panose="020B0604020202020204" pitchFamily="34" charset="0"/>
              <a:buNone/>
              <a:defRPr sz="1050" b="0" i="0">
                <a:solidFill>
                  <a:srgbClr val="164E9C"/>
                </a:solidFill>
                <a:latin typeface="Calibri Light" panose="020F0302020204030204" pitchFamily="34" charset="0"/>
                <a:cs typeface="Calibri Light" panose="020F0302020204030204" pitchFamily="34" charset="0"/>
              </a:defRPr>
            </a:lvl1pPr>
          </a:lstStyle>
          <a:p>
            <a:pPr lvl="0"/>
            <a:r>
              <a:rPr lang="en-US" dirty="0"/>
              <a:t>“Sample small quote sample small quote sample small quote sample small quote sample small quote sample small quote.”</a:t>
            </a:r>
          </a:p>
        </p:txBody>
      </p:sp>
      <p:sp>
        <p:nvSpPr>
          <p:cNvPr id="32" name="Rectangle 31"/>
          <p:cNvSpPr/>
          <p:nvPr userDrawn="1"/>
        </p:nvSpPr>
        <p:spPr>
          <a:xfrm>
            <a:off x="0" y="1"/>
            <a:ext cx="12192000" cy="152400"/>
          </a:xfrm>
          <a:prstGeom prst="rect">
            <a:avLst/>
          </a:prstGeom>
          <a:gradFill>
            <a:gsLst>
              <a:gs pos="0">
                <a:srgbClr val="002D6A"/>
              </a:gs>
              <a:gs pos="100000">
                <a:srgbClr val="00AEEF"/>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4942A39-D404-F14A-88AE-8A5C077B0CE1}"/>
              </a:ext>
            </a:extLst>
          </p:cNvPr>
          <p:cNvSpPr txBox="1"/>
          <p:nvPr userDrawn="1"/>
        </p:nvSpPr>
        <p:spPr>
          <a:xfrm>
            <a:off x="-33670" y="-1143000"/>
            <a:ext cx="7594900" cy="923330"/>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These column layouts are a nice alternative to text with bullets and sub-bullets</a:t>
            </a:r>
          </a:p>
          <a:p>
            <a:r>
              <a:rPr lang="en-US" dirty="0">
                <a:solidFill>
                  <a:srgbClr val="164E9C"/>
                </a:solidFill>
                <a:latin typeface="+mj-lt"/>
              </a:rPr>
              <a:t>You could use each column as a bullet, and the text area beneath for sub-bullets</a:t>
            </a:r>
          </a:p>
        </p:txBody>
      </p:sp>
    </p:spTree>
    <p:extLst>
      <p:ext uri="{BB962C8B-B14F-4D97-AF65-F5344CB8AC3E}">
        <p14:creationId xmlns:p14="http://schemas.microsoft.com/office/powerpoint/2010/main" val="7977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lide - Board of Directors">
    <p:spTree>
      <p:nvGrpSpPr>
        <p:cNvPr id="1" name=""/>
        <p:cNvGrpSpPr/>
        <p:nvPr/>
      </p:nvGrpSpPr>
      <p:grpSpPr>
        <a:xfrm>
          <a:off x="0" y="0"/>
          <a:ext cx="0" cy="0"/>
          <a:chOff x="0" y="0"/>
          <a:chExt cx="0" cy="0"/>
        </a:xfrm>
      </p:grpSpPr>
      <p:sp>
        <p:nvSpPr>
          <p:cNvPr id="16" name="Rectangle 15"/>
          <p:cNvSpPr/>
          <p:nvPr userDrawn="1"/>
        </p:nvSpPr>
        <p:spPr bwMode="auto">
          <a:xfrm>
            <a:off x="0" y="0"/>
            <a:ext cx="12192000" cy="6858000"/>
          </a:xfrm>
          <a:prstGeom prst="rect">
            <a:avLst/>
          </a:prstGeom>
          <a:solidFill>
            <a:srgbClr val="002D6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18" name="Picture 17">
            <a:extLst>
              <a:ext uri="{FF2B5EF4-FFF2-40B4-BE49-F238E27FC236}">
                <a16:creationId xmlns:a16="http://schemas.microsoft.com/office/drawing/2014/main" id="{28A3FF39-BC5B-974E-AFA1-3503B637F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DFBFA89-C393-4F43-8E26-0FAAD9E1D285}"/>
              </a:ext>
            </a:extLst>
          </p:cNvPr>
          <p:cNvSpPr txBox="1"/>
          <p:nvPr userDrawn="1"/>
        </p:nvSpPr>
        <p:spPr>
          <a:xfrm>
            <a:off x="3330799" y="6335615"/>
            <a:ext cx="7402989" cy="230832"/>
          </a:xfrm>
          <a:prstGeom prst="rect">
            <a:avLst/>
          </a:prstGeom>
          <a:noFill/>
        </p:spPr>
        <p:txBody>
          <a:bodyPr wrap="none" rtlCol="0">
            <a:spAutoFit/>
          </a:bodyPr>
          <a:lstStyle/>
          <a:p>
            <a:r>
              <a:rPr lang="en-US" sz="900" b="1" spc="300" dirty="0">
                <a:solidFill>
                  <a:schemeClr val="bg1"/>
                </a:solidFill>
                <a:latin typeface="Calibri" panose="020F0502020204030204" pitchFamily="34" charset="0"/>
                <a:ea typeface="Tahoma" panose="020B0604030504040204" pitchFamily="34" charset="0"/>
                <a:cs typeface="Calibri" panose="020F0502020204030204" pitchFamily="34" charset="0"/>
              </a:rPr>
              <a:t>BLUE CROSS BLUE SHIELD OF MASSACHUSETTS |</a:t>
            </a:r>
            <a:r>
              <a:rPr lang="en-US" sz="900" spc="300" dirty="0">
                <a:solidFill>
                  <a:schemeClr val="bg1"/>
                </a:solidFill>
                <a:latin typeface="+mj-lt"/>
                <a:ea typeface="Tahoma" panose="020B0604030504040204" pitchFamily="34" charset="0"/>
                <a:cs typeface="Calibri" panose="020F0502020204030204" pitchFamily="34" charset="0"/>
              </a:rPr>
              <a:t> CONFIDENTIAL – NOT FOR DISTRIBUTION</a:t>
            </a:r>
            <a:endParaRPr lang="en-US" sz="900" dirty="0">
              <a:solidFill>
                <a:schemeClr val="bg1"/>
              </a:solidFill>
              <a:latin typeface="+mj-lt"/>
              <a:ea typeface="Tahoma" panose="020B0604030504040204" pitchFamily="34" charset="0"/>
              <a:cs typeface="Calibri" panose="020F0502020204030204" pitchFamily="34" charset="0"/>
            </a:endParaRPr>
          </a:p>
        </p:txBody>
      </p:sp>
      <p:sp>
        <p:nvSpPr>
          <p:cNvPr id="8" name="Text Placeholder 12">
            <a:extLst>
              <a:ext uri="{FF2B5EF4-FFF2-40B4-BE49-F238E27FC236}">
                <a16:creationId xmlns:a16="http://schemas.microsoft.com/office/drawing/2014/main" id="{14716A67-BFD5-6B43-ADA6-44943D3DCD83}"/>
              </a:ext>
            </a:extLst>
          </p:cNvPr>
          <p:cNvSpPr>
            <a:spLocks noGrp="1"/>
          </p:cNvSpPr>
          <p:nvPr>
            <p:ph type="body" sz="quarter" idx="10" hasCustomPrompt="1"/>
          </p:nvPr>
        </p:nvSpPr>
        <p:spPr>
          <a:xfrm rot="16200000">
            <a:off x="-2509563" y="3048000"/>
            <a:ext cx="5943600" cy="457200"/>
          </a:xfrm>
          <a:prstGeom prst="rect">
            <a:avLst/>
          </a:prstGeom>
        </p:spPr>
        <p:txBody>
          <a:bodyPr/>
          <a:lstStyle>
            <a:lvl1pPr marL="0" indent="0" algn="r">
              <a:buNone/>
              <a:defRPr sz="1200" cap="all" spc="300" baseline="0">
                <a:solidFill>
                  <a:schemeClr val="bg1"/>
                </a:solidFill>
                <a:latin typeface="+mj-lt"/>
              </a:defRPr>
            </a:lvl1pPr>
          </a:lstStyle>
          <a:p>
            <a:pPr lvl="0"/>
            <a:r>
              <a:rPr lang="en-US" sz="1200" spc="300" dirty="0"/>
              <a:t>TITLE | SUBTITLE</a:t>
            </a:r>
            <a:endParaRPr lang="en-US" dirty="0"/>
          </a:p>
        </p:txBody>
      </p:sp>
      <p:sp>
        <p:nvSpPr>
          <p:cNvPr id="10" name="Text Placeholder 14">
            <a:extLst>
              <a:ext uri="{FF2B5EF4-FFF2-40B4-BE49-F238E27FC236}">
                <a16:creationId xmlns:a16="http://schemas.microsoft.com/office/drawing/2014/main" id="{C514A8E5-BE70-FC40-ACBD-04FF37DD838D}"/>
              </a:ext>
            </a:extLst>
          </p:cNvPr>
          <p:cNvSpPr>
            <a:spLocks noGrp="1"/>
          </p:cNvSpPr>
          <p:nvPr>
            <p:ph type="body" sz="quarter" idx="11" hasCustomPrompt="1"/>
          </p:nvPr>
        </p:nvSpPr>
        <p:spPr>
          <a:xfrm>
            <a:off x="1280159" y="5029189"/>
            <a:ext cx="8168641" cy="685800"/>
          </a:xfrm>
          <a:prstGeom prst="rect">
            <a:avLst/>
          </a:prstGeom>
        </p:spPr>
        <p:txBody>
          <a:bodyPr/>
          <a:lstStyle>
            <a:lvl1pPr marL="0" indent="0">
              <a:buNone/>
              <a:defRPr sz="4000" cap="all" spc="300" baseline="0">
                <a:solidFill>
                  <a:schemeClr val="bg1"/>
                </a:solidFill>
                <a:latin typeface="+mj-lt"/>
              </a:defRPr>
            </a:lvl1pPr>
          </a:lstStyle>
          <a:p>
            <a:pPr lvl="0"/>
            <a:r>
              <a:rPr lang="en-US" dirty="0"/>
              <a:t>HEADER</a:t>
            </a:r>
          </a:p>
        </p:txBody>
      </p:sp>
      <p:sp>
        <p:nvSpPr>
          <p:cNvPr id="11" name="Text Placeholder 16">
            <a:extLst>
              <a:ext uri="{FF2B5EF4-FFF2-40B4-BE49-F238E27FC236}">
                <a16:creationId xmlns:a16="http://schemas.microsoft.com/office/drawing/2014/main" id="{A8B66B23-0AED-344A-BBD1-07C86F11ACCD}"/>
              </a:ext>
            </a:extLst>
          </p:cNvPr>
          <p:cNvSpPr>
            <a:spLocks noGrp="1"/>
          </p:cNvSpPr>
          <p:nvPr>
            <p:ph type="body" sz="quarter" idx="12" hasCustomPrompt="1"/>
          </p:nvPr>
        </p:nvSpPr>
        <p:spPr>
          <a:xfrm>
            <a:off x="1280159" y="5638800"/>
            <a:ext cx="8839200" cy="228600"/>
          </a:xfrm>
          <a:prstGeom prst="rect">
            <a:avLst/>
          </a:prstGeom>
        </p:spPr>
        <p:txBody>
          <a:bodyPr/>
          <a:lstStyle>
            <a:lvl1pPr marL="0" indent="0">
              <a:buNone/>
              <a:defRPr sz="1200" cap="all" spc="300" baseline="0">
                <a:solidFill>
                  <a:schemeClr val="bg1"/>
                </a:solidFill>
                <a:latin typeface="+mj-lt"/>
              </a:defRPr>
            </a:lvl1pPr>
          </a:lstStyle>
          <a:p>
            <a:pPr lvl="0"/>
            <a:r>
              <a:rPr lang="en-US" dirty="0"/>
              <a:t>SECTION HEADER</a:t>
            </a:r>
          </a:p>
        </p:txBody>
      </p:sp>
      <p:sp>
        <p:nvSpPr>
          <p:cNvPr id="12" name="Text Placeholder 16">
            <a:extLst>
              <a:ext uri="{FF2B5EF4-FFF2-40B4-BE49-F238E27FC236}">
                <a16:creationId xmlns:a16="http://schemas.microsoft.com/office/drawing/2014/main" id="{E1C5F690-1BAC-D847-9D15-6A0C0F419A99}"/>
              </a:ext>
            </a:extLst>
          </p:cNvPr>
          <p:cNvSpPr>
            <a:spLocks noGrp="1"/>
          </p:cNvSpPr>
          <p:nvPr>
            <p:ph type="body" sz="quarter" idx="13" hasCustomPrompt="1"/>
          </p:nvPr>
        </p:nvSpPr>
        <p:spPr>
          <a:xfrm>
            <a:off x="1280159" y="5867400"/>
            <a:ext cx="8839200" cy="228600"/>
          </a:xfrm>
          <a:prstGeom prst="rect">
            <a:avLst/>
          </a:prstGeom>
        </p:spPr>
        <p:txBody>
          <a:bodyPr/>
          <a:lstStyle>
            <a:lvl1pPr marL="0" indent="0">
              <a:buNone/>
              <a:defRPr sz="2000" spc="0">
                <a:solidFill>
                  <a:schemeClr val="bg1"/>
                </a:solidFill>
                <a:latin typeface="+mj-lt"/>
              </a:defRPr>
            </a:lvl1pPr>
          </a:lstStyle>
          <a:p>
            <a:pPr lvl="0"/>
            <a:r>
              <a:rPr lang="en-US" dirty="0"/>
              <a:t>Section subtitle</a:t>
            </a:r>
          </a:p>
        </p:txBody>
      </p:sp>
      <p:sp>
        <p:nvSpPr>
          <p:cNvPr id="3" name="Text Placeholder 2">
            <a:extLst>
              <a:ext uri="{FF2B5EF4-FFF2-40B4-BE49-F238E27FC236}">
                <a16:creationId xmlns:a16="http://schemas.microsoft.com/office/drawing/2014/main" id="{94DC7E61-4A2D-AB49-A4C7-6FC3BF049321}"/>
              </a:ext>
            </a:extLst>
          </p:cNvPr>
          <p:cNvSpPr>
            <a:spLocks noGrp="1"/>
          </p:cNvSpPr>
          <p:nvPr>
            <p:ph type="body" sz="quarter" idx="14" hasCustomPrompt="1"/>
          </p:nvPr>
        </p:nvSpPr>
        <p:spPr>
          <a:xfrm>
            <a:off x="1379220" y="4166163"/>
            <a:ext cx="2362200" cy="251781"/>
          </a:xfrm>
          <a:prstGeom prst="rect">
            <a:avLst/>
          </a:prstGeom>
        </p:spPr>
        <p:txBody>
          <a:bodyPr/>
          <a:lstStyle>
            <a:lvl1pPr marL="0" indent="0" algn="ctr">
              <a:buNone/>
              <a:defRPr sz="1200" b="1" cap="all" spc="300" baseline="0">
                <a:solidFill>
                  <a:schemeClr val="bg1"/>
                </a:solidFill>
                <a:latin typeface="+mj-lt"/>
              </a:defRPr>
            </a:lvl1pPr>
          </a:lstStyle>
          <a:p>
            <a:pPr lvl="0"/>
            <a:r>
              <a:rPr lang="en-US" dirty="0"/>
              <a:t>BOARD OF DIRECTORS</a:t>
            </a:r>
          </a:p>
        </p:txBody>
      </p:sp>
      <p:sp>
        <p:nvSpPr>
          <p:cNvPr id="13" name="Rectangle 12"/>
          <p:cNvSpPr/>
          <p:nvPr userDrawn="1"/>
        </p:nvSpPr>
        <p:spPr>
          <a:xfrm>
            <a:off x="5867400" y="6553200"/>
            <a:ext cx="5257800" cy="176972"/>
          </a:xfrm>
          <a:prstGeom prst="rect">
            <a:avLst/>
          </a:prstGeom>
        </p:spPr>
        <p:txBody>
          <a:bodyPr wrap="square">
            <a:spAutoFit/>
          </a:bodyPr>
          <a:lstStyle/>
          <a:p>
            <a:pPr marL="0" indent="0" algn="r">
              <a:tabLst>
                <a:tab pos="2566988" algn="l"/>
              </a:tabLst>
            </a:pPr>
            <a:r>
              <a:rPr lang="en-US" sz="550" b="0" i="0" u="none" strike="noStrike" dirty="0">
                <a:solidFill>
                  <a:srgbClr val="999999"/>
                </a:solidFill>
                <a:effectLst/>
                <a:latin typeface="Roboto" charset="0"/>
              </a:rPr>
              <a:t>Blue Cross Blue Shield of Massachusetts is an Independent Licensee of the Blue Cross and Blue Shield Association.</a:t>
            </a:r>
            <a:endParaRPr lang="en-US" sz="550" dirty="0"/>
          </a:p>
        </p:txBody>
      </p:sp>
    </p:spTree>
    <p:extLst>
      <p:ext uri="{BB962C8B-B14F-4D97-AF65-F5344CB8AC3E}">
        <p14:creationId xmlns:p14="http://schemas.microsoft.com/office/powerpoint/2010/main" val="1894220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80101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Comparison chart</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829055" y="1143000"/>
            <a:ext cx="8010144" cy="381000"/>
          </a:xfrm>
          <a:prstGeom prst="rect">
            <a:avLst/>
          </a:prstGeom>
        </p:spPr>
        <p:txBody>
          <a:bodyPr/>
          <a:lstStyle>
            <a:lvl1pPr marL="0" indent="0">
              <a:buNone/>
              <a:defRPr sz="1600">
                <a:solidFill>
                  <a:srgbClr val="164E9C"/>
                </a:solidFill>
                <a:latin typeface="+mj-lt"/>
              </a:defRPr>
            </a:lvl1pPr>
          </a:lstStyle>
          <a:p>
            <a:pPr lvl="0"/>
            <a:r>
              <a:rPr lang="en-US" dirty="0"/>
              <a:t>Subtitle text</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 name="Text Placeholder 61">
            <a:extLst>
              <a:ext uri="{FF2B5EF4-FFF2-40B4-BE49-F238E27FC236}">
                <a16:creationId xmlns:a16="http://schemas.microsoft.com/office/drawing/2014/main" id="{42A3F63A-A074-754F-A4DE-E9721A1D5279}"/>
              </a:ext>
            </a:extLst>
          </p:cNvPr>
          <p:cNvSpPr>
            <a:spLocks noGrp="1"/>
          </p:cNvSpPr>
          <p:nvPr>
            <p:ph type="body" sz="quarter" idx="35" hasCustomPrompt="1"/>
          </p:nvPr>
        </p:nvSpPr>
        <p:spPr>
          <a:xfrm>
            <a:off x="1295400" y="4107711"/>
            <a:ext cx="1895393" cy="921489"/>
          </a:xfrm>
          <a:prstGeom prst="rect">
            <a:avLst/>
          </a:prstGeom>
        </p:spPr>
        <p:txBody>
          <a:bodyPr/>
          <a:lstStyle>
            <a:lvl1pPr marL="0" indent="0" algn="ctr">
              <a:buNone/>
              <a:defRPr sz="1800" b="0" i="0">
                <a:solidFill>
                  <a:srgbClr val="164E9C"/>
                </a:solidFill>
                <a:latin typeface="Calibri Light" panose="020F0302020204030204" pitchFamily="34" charset="0"/>
                <a:cs typeface="Calibri Light" panose="020F0302020204030204" pitchFamily="34" charset="0"/>
              </a:defRPr>
            </a:lvl1pPr>
          </a:lstStyle>
          <a:p>
            <a:pPr lvl="0"/>
            <a:r>
              <a:rPr lang="en-US" dirty="0"/>
              <a:t>Sample medium description sample medium description</a:t>
            </a:r>
          </a:p>
        </p:txBody>
      </p:sp>
      <p:sp>
        <p:nvSpPr>
          <p:cNvPr id="43" name="Text Placeholder 9">
            <a:extLst>
              <a:ext uri="{FF2B5EF4-FFF2-40B4-BE49-F238E27FC236}">
                <a16:creationId xmlns:a16="http://schemas.microsoft.com/office/drawing/2014/main" id="{855C6B08-B0C5-1241-9F02-5390E667D75B}"/>
              </a:ext>
            </a:extLst>
          </p:cNvPr>
          <p:cNvSpPr>
            <a:spLocks noGrp="1"/>
          </p:cNvSpPr>
          <p:nvPr>
            <p:ph type="body" sz="quarter" idx="38" hasCustomPrompt="1"/>
          </p:nvPr>
        </p:nvSpPr>
        <p:spPr>
          <a:xfrm>
            <a:off x="10296863" y="1104900"/>
            <a:ext cx="1564713" cy="457200"/>
          </a:xfrm>
          <a:prstGeom prst="rect">
            <a:avLst/>
          </a:prstGeom>
        </p:spPr>
        <p:txBody>
          <a:bodyPr/>
          <a:lstStyle>
            <a:lvl1pPr marL="0" indent="0">
              <a:buNone/>
              <a:defRPr sz="1200" b="1" cap="all" spc="300" baseline="0">
                <a:solidFill>
                  <a:srgbClr val="164E9C"/>
                </a:solidFill>
                <a:latin typeface="+mn-lt"/>
              </a:defRPr>
            </a:lvl1pPr>
          </a:lstStyle>
          <a:p>
            <a:pPr lvl="0"/>
            <a:r>
              <a:rPr lang="en-US" dirty="0"/>
              <a:t>category</a:t>
            </a:r>
          </a:p>
        </p:txBody>
      </p:sp>
      <p:sp>
        <p:nvSpPr>
          <p:cNvPr id="26" name="Text Placeholder 61">
            <a:extLst>
              <a:ext uri="{FF2B5EF4-FFF2-40B4-BE49-F238E27FC236}">
                <a16:creationId xmlns:a16="http://schemas.microsoft.com/office/drawing/2014/main" id="{A0463139-AF5C-BC4F-86D4-F22E70644C2A}"/>
              </a:ext>
            </a:extLst>
          </p:cNvPr>
          <p:cNvSpPr>
            <a:spLocks noGrp="1"/>
          </p:cNvSpPr>
          <p:nvPr>
            <p:ph type="body" sz="quarter" idx="42" hasCustomPrompt="1"/>
          </p:nvPr>
        </p:nvSpPr>
        <p:spPr>
          <a:xfrm>
            <a:off x="4390347" y="4107711"/>
            <a:ext cx="3487507" cy="921489"/>
          </a:xfrm>
          <a:prstGeom prst="rect">
            <a:avLst/>
          </a:prstGeom>
        </p:spPr>
        <p:txBody>
          <a:bodyPr/>
          <a:lstStyle>
            <a:lvl1pPr marL="0" indent="0" algn="ctr">
              <a:buNone/>
              <a:defRPr sz="1800" b="0" i="0">
                <a:solidFill>
                  <a:srgbClr val="164E9C"/>
                </a:solidFill>
                <a:latin typeface="Calibri Light" panose="020F0302020204030204" pitchFamily="34" charset="0"/>
                <a:cs typeface="Calibri Light" panose="020F0302020204030204" pitchFamily="34" charset="0"/>
              </a:defRPr>
            </a:lvl1pPr>
          </a:lstStyle>
          <a:p>
            <a:pPr lvl="0"/>
            <a:r>
              <a:rPr lang="en-US" dirty="0"/>
              <a:t>Sample medium description sample medium description</a:t>
            </a:r>
          </a:p>
        </p:txBody>
      </p:sp>
      <p:sp>
        <p:nvSpPr>
          <p:cNvPr id="27" name="Text Placeholder 61">
            <a:extLst>
              <a:ext uri="{FF2B5EF4-FFF2-40B4-BE49-F238E27FC236}">
                <a16:creationId xmlns:a16="http://schemas.microsoft.com/office/drawing/2014/main" id="{F9F3218D-DF1C-484F-9582-339BB9E5CB74}"/>
              </a:ext>
            </a:extLst>
          </p:cNvPr>
          <p:cNvSpPr>
            <a:spLocks noGrp="1"/>
          </p:cNvSpPr>
          <p:nvPr>
            <p:ph type="body" sz="quarter" idx="43" hasCustomPrompt="1"/>
          </p:nvPr>
        </p:nvSpPr>
        <p:spPr>
          <a:xfrm>
            <a:off x="9077407" y="4107711"/>
            <a:ext cx="1895393" cy="921489"/>
          </a:xfrm>
          <a:prstGeom prst="rect">
            <a:avLst/>
          </a:prstGeom>
        </p:spPr>
        <p:txBody>
          <a:bodyPr/>
          <a:lstStyle>
            <a:lvl1pPr marL="0" indent="0" algn="ctr">
              <a:buNone/>
              <a:defRPr sz="1800" b="0" i="0">
                <a:solidFill>
                  <a:srgbClr val="164E9C"/>
                </a:solidFill>
                <a:latin typeface="Calibri Light" panose="020F0302020204030204" pitchFamily="34" charset="0"/>
                <a:cs typeface="Calibri Light" panose="020F0302020204030204" pitchFamily="34" charset="0"/>
              </a:defRPr>
            </a:lvl1pPr>
          </a:lstStyle>
          <a:p>
            <a:pPr lvl="0"/>
            <a:r>
              <a:rPr lang="en-US" dirty="0"/>
              <a:t>Sample medium description sample medium description</a:t>
            </a:r>
          </a:p>
        </p:txBody>
      </p:sp>
      <p:grpSp>
        <p:nvGrpSpPr>
          <p:cNvPr id="17" name="Group 16">
            <a:extLst>
              <a:ext uri="{FF2B5EF4-FFF2-40B4-BE49-F238E27FC236}">
                <a16:creationId xmlns:a16="http://schemas.microsoft.com/office/drawing/2014/main" id="{B8997BEF-978C-1C45-BE68-2A0DB45A0A40}"/>
              </a:ext>
            </a:extLst>
          </p:cNvPr>
          <p:cNvGrpSpPr/>
          <p:nvPr userDrawn="1"/>
        </p:nvGrpSpPr>
        <p:grpSpPr>
          <a:xfrm>
            <a:off x="3557166" y="2302209"/>
            <a:ext cx="466808" cy="2590800"/>
            <a:chOff x="3631852" y="2302209"/>
            <a:chExt cx="466808" cy="2590800"/>
          </a:xfrm>
        </p:grpSpPr>
        <p:cxnSp>
          <p:nvCxnSpPr>
            <p:cNvPr id="15" name="Straight Connector 14">
              <a:extLst>
                <a:ext uri="{FF2B5EF4-FFF2-40B4-BE49-F238E27FC236}">
                  <a16:creationId xmlns:a16="http://schemas.microsoft.com/office/drawing/2014/main" id="{51B06FF6-A3CD-2843-9883-0DF6672299DF}"/>
                </a:ext>
              </a:extLst>
            </p:cNvPr>
            <p:cNvCxnSpPr>
              <a:cxnSpLocks/>
            </p:cNvCxnSpPr>
            <p:nvPr userDrawn="1"/>
          </p:nvCxnSpPr>
          <p:spPr>
            <a:xfrm flipH="1">
              <a:off x="3631853" y="2302209"/>
              <a:ext cx="466807" cy="12954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35EA981-2116-6343-8B25-71B01A7FC63B}"/>
                </a:ext>
              </a:extLst>
            </p:cNvPr>
            <p:cNvCxnSpPr>
              <a:cxnSpLocks/>
            </p:cNvCxnSpPr>
            <p:nvPr userDrawn="1"/>
          </p:nvCxnSpPr>
          <p:spPr>
            <a:xfrm flipH="1" flipV="1">
              <a:off x="3631852" y="3597609"/>
              <a:ext cx="466807" cy="12954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F9882CB-2A13-4041-B0F6-4E385E79713E}"/>
              </a:ext>
            </a:extLst>
          </p:cNvPr>
          <p:cNvGrpSpPr/>
          <p:nvPr userDrawn="1"/>
        </p:nvGrpSpPr>
        <p:grpSpPr>
          <a:xfrm rot="10800000">
            <a:off x="8244227" y="2302209"/>
            <a:ext cx="466808" cy="2590800"/>
            <a:chOff x="3631852" y="2302209"/>
            <a:chExt cx="466808" cy="2590800"/>
          </a:xfrm>
        </p:grpSpPr>
        <p:cxnSp>
          <p:nvCxnSpPr>
            <p:cNvPr id="35" name="Straight Connector 34">
              <a:extLst>
                <a:ext uri="{FF2B5EF4-FFF2-40B4-BE49-F238E27FC236}">
                  <a16:creationId xmlns:a16="http://schemas.microsoft.com/office/drawing/2014/main" id="{CEA4A5AB-8858-9645-9A52-D81715193804}"/>
                </a:ext>
              </a:extLst>
            </p:cNvPr>
            <p:cNvCxnSpPr>
              <a:cxnSpLocks/>
            </p:cNvCxnSpPr>
            <p:nvPr userDrawn="1"/>
          </p:nvCxnSpPr>
          <p:spPr>
            <a:xfrm flipH="1">
              <a:off x="3631853" y="2302209"/>
              <a:ext cx="466807" cy="12954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DAC36F-B9FC-634C-996E-1F08FEAC2180}"/>
                </a:ext>
              </a:extLst>
            </p:cNvPr>
            <p:cNvCxnSpPr>
              <a:cxnSpLocks/>
            </p:cNvCxnSpPr>
            <p:nvPr userDrawn="1"/>
          </p:nvCxnSpPr>
          <p:spPr>
            <a:xfrm flipH="1" flipV="1">
              <a:off x="3631852" y="3597609"/>
              <a:ext cx="466807" cy="129540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7355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mple Table">
    <p:spTree>
      <p:nvGrpSpPr>
        <p:cNvPr id="1" name=""/>
        <p:cNvGrpSpPr/>
        <p:nvPr/>
      </p:nvGrpSpPr>
      <p:grpSpPr>
        <a:xfrm>
          <a:off x="0" y="0"/>
          <a:ext cx="0" cy="0"/>
          <a:chOff x="0" y="0"/>
          <a:chExt cx="0" cy="0"/>
        </a:xfrm>
      </p:grpSpPr>
      <p:sp>
        <p:nvSpPr>
          <p:cNvPr id="62" name="Text Placeholder 6">
            <a:extLst>
              <a:ext uri="{FF2B5EF4-FFF2-40B4-BE49-F238E27FC236}">
                <a16:creationId xmlns:a16="http://schemas.microsoft.com/office/drawing/2014/main" id="{C23CCF9C-E483-3B49-A5FD-1411B2F88CEA}"/>
              </a:ext>
            </a:extLst>
          </p:cNvPr>
          <p:cNvSpPr>
            <a:spLocks noGrp="1"/>
          </p:cNvSpPr>
          <p:nvPr>
            <p:ph type="body" sz="quarter" idx="26" hasCustomPrompt="1"/>
          </p:nvPr>
        </p:nvSpPr>
        <p:spPr>
          <a:xfrm>
            <a:off x="3535230" y="5525521"/>
            <a:ext cx="5919788" cy="433900"/>
          </a:xfrm>
          <a:prstGeom prst="rect">
            <a:avLst/>
          </a:prstGeom>
        </p:spPr>
        <p:txBody>
          <a:bodyPr/>
          <a:lstStyle>
            <a:lvl1pPr marL="285750" indent="-285750">
              <a:lnSpc>
                <a:spcPts val="680"/>
              </a:lnSpc>
              <a:buFont typeface="Arial" panose="020B0604020202020204" pitchFamily="34" charset="0"/>
              <a:buChar char="•"/>
              <a:defRPr sz="1400">
                <a:solidFill>
                  <a:srgbClr val="164E9C"/>
                </a:solidFill>
                <a:latin typeface="+mj-lt"/>
              </a:defRPr>
            </a:lvl1pPr>
          </a:lstStyle>
          <a:p>
            <a:pPr lvl="0"/>
            <a:r>
              <a:rPr lang="en-US" dirty="0"/>
              <a:t>Content</a:t>
            </a:r>
          </a:p>
          <a:p>
            <a:pPr lvl="0"/>
            <a:r>
              <a:rPr lang="en-US" dirty="0"/>
              <a:t>Content</a:t>
            </a:r>
          </a:p>
        </p:txBody>
      </p:sp>
      <p:sp>
        <p:nvSpPr>
          <p:cNvPr id="63" name="Rectangle 62">
            <a:extLst>
              <a:ext uri="{FF2B5EF4-FFF2-40B4-BE49-F238E27FC236}">
                <a16:creationId xmlns:a16="http://schemas.microsoft.com/office/drawing/2014/main" id="{64847E24-AD20-C745-B801-006955DD4A72}"/>
              </a:ext>
            </a:extLst>
          </p:cNvPr>
          <p:cNvSpPr/>
          <p:nvPr userDrawn="1"/>
        </p:nvSpPr>
        <p:spPr>
          <a:xfrm>
            <a:off x="911428" y="5453946"/>
            <a:ext cx="2464389" cy="575343"/>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Placeholder 2">
            <a:extLst>
              <a:ext uri="{FF2B5EF4-FFF2-40B4-BE49-F238E27FC236}">
                <a16:creationId xmlns:a16="http://schemas.microsoft.com/office/drawing/2014/main" id="{6A60160B-2AB4-284C-AC3F-1F00A7A9F8B1}"/>
              </a:ext>
            </a:extLst>
          </p:cNvPr>
          <p:cNvSpPr>
            <a:spLocks noGrp="1"/>
          </p:cNvSpPr>
          <p:nvPr>
            <p:ph type="body" sz="quarter" idx="27" hasCustomPrompt="1"/>
          </p:nvPr>
        </p:nvSpPr>
        <p:spPr>
          <a:xfrm>
            <a:off x="1191120" y="5526247"/>
            <a:ext cx="1905001" cy="433174"/>
          </a:xfrm>
          <a:prstGeom prst="rect">
            <a:avLst/>
          </a:prstGeom>
        </p:spPr>
        <p:txBody>
          <a:bodyPr/>
          <a:lstStyle>
            <a:lvl1pPr marL="0" indent="0" algn="ctr">
              <a:buNone/>
              <a:defRPr sz="1200" b="1" cap="all" spc="300" baseline="0">
                <a:solidFill>
                  <a:schemeClr val="bg1"/>
                </a:solidFill>
              </a:defRPr>
            </a:lvl1pPr>
          </a:lstStyle>
          <a:p>
            <a:pPr lvl="0"/>
            <a:r>
              <a:rPr lang="en-US" dirty="0"/>
              <a:t>TITLE</a:t>
            </a:r>
          </a:p>
        </p:txBody>
      </p:sp>
      <p:sp>
        <p:nvSpPr>
          <p:cNvPr id="59" name="Text Placeholder 6">
            <a:extLst>
              <a:ext uri="{FF2B5EF4-FFF2-40B4-BE49-F238E27FC236}">
                <a16:creationId xmlns:a16="http://schemas.microsoft.com/office/drawing/2014/main" id="{80B39F71-E383-A148-B7A7-5754BC497FC7}"/>
              </a:ext>
            </a:extLst>
          </p:cNvPr>
          <p:cNvSpPr>
            <a:spLocks noGrp="1"/>
          </p:cNvSpPr>
          <p:nvPr>
            <p:ph type="body" sz="quarter" idx="24" hasCustomPrompt="1"/>
          </p:nvPr>
        </p:nvSpPr>
        <p:spPr>
          <a:xfrm>
            <a:off x="3535230" y="4844266"/>
            <a:ext cx="5919788" cy="433900"/>
          </a:xfrm>
          <a:prstGeom prst="rect">
            <a:avLst/>
          </a:prstGeom>
        </p:spPr>
        <p:txBody>
          <a:bodyPr/>
          <a:lstStyle>
            <a:lvl1pPr marL="285750" indent="-285750">
              <a:lnSpc>
                <a:spcPts val="680"/>
              </a:lnSpc>
              <a:buFont typeface="Arial" panose="020B0604020202020204" pitchFamily="34" charset="0"/>
              <a:buChar char="•"/>
              <a:defRPr sz="1400">
                <a:solidFill>
                  <a:srgbClr val="164E9C"/>
                </a:solidFill>
                <a:latin typeface="+mj-lt"/>
              </a:defRPr>
            </a:lvl1pPr>
          </a:lstStyle>
          <a:p>
            <a:pPr lvl="0"/>
            <a:r>
              <a:rPr lang="en-US" dirty="0"/>
              <a:t>Content</a:t>
            </a:r>
          </a:p>
          <a:p>
            <a:pPr lvl="0"/>
            <a:r>
              <a:rPr lang="en-US" dirty="0"/>
              <a:t>Content</a:t>
            </a:r>
          </a:p>
        </p:txBody>
      </p:sp>
      <p:sp>
        <p:nvSpPr>
          <p:cNvPr id="60" name="Rectangle 59">
            <a:extLst>
              <a:ext uri="{FF2B5EF4-FFF2-40B4-BE49-F238E27FC236}">
                <a16:creationId xmlns:a16="http://schemas.microsoft.com/office/drawing/2014/main" id="{739EA1B7-B9F0-B540-B524-3CBFE3F75295}"/>
              </a:ext>
            </a:extLst>
          </p:cNvPr>
          <p:cNvSpPr/>
          <p:nvPr userDrawn="1"/>
        </p:nvSpPr>
        <p:spPr>
          <a:xfrm>
            <a:off x="911428" y="4772691"/>
            <a:ext cx="2464389" cy="575343"/>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Placeholder 2">
            <a:extLst>
              <a:ext uri="{FF2B5EF4-FFF2-40B4-BE49-F238E27FC236}">
                <a16:creationId xmlns:a16="http://schemas.microsoft.com/office/drawing/2014/main" id="{80B7C768-3995-3A41-AB75-E5C15E0B3391}"/>
              </a:ext>
            </a:extLst>
          </p:cNvPr>
          <p:cNvSpPr>
            <a:spLocks noGrp="1"/>
          </p:cNvSpPr>
          <p:nvPr>
            <p:ph type="body" sz="quarter" idx="25" hasCustomPrompt="1"/>
          </p:nvPr>
        </p:nvSpPr>
        <p:spPr>
          <a:xfrm>
            <a:off x="1191120" y="4844992"/>
            <a:ext cx="1905001" cy="433174"/>
          </a:xfrm>
          <a:prstGeom prst="rect">
            <a:avLst/>
          </a:prstGeom>
        </p:spPr>
        <p:txBody>
          <a:bodyPr/>
          <a:lstStyle>
            <a:lvl1pPr marL="0" indent="0" algn="ctr">
              <a:buNone/>
              <a:defRPr sz="1200" b="1" cap="all" spc="300" baseline="0">
                <a:solidFill>
                  <a:schemeClr val="bg1"/>
                </a:solidFill>
              </a:defRPr>
            </a:lvl1pPr>
          </a:lstStyle>
          <a:p>
            <a:pPr lvl="0"/>
            <a:r>
              <a:rPr lang="en-US" dirty="0"/>
              <a:t>TITLE</a:t>
            </a:r>
          </a:p>
        </p:txBody>
      </p:sp>
      <p:sp>
        <p:nvSpPr>
          <p:cNvPr id="56" name="Text Placeholder 6">
            <a:extLst>
              <a:ext uri="{FF2B5EF4-FFF2-40B4-BE49-F238E27FC236}">
                <a16:creationId xmlns:a16="http://schemas.microsoft.com/office/drawing/2014/main" id="{62BD6220-0724-8B41-8F76-ED626B1F310E}"/>
              </a:ext>
            </a:extLst>
          </p:cNvPr>
          <p:cNvSpPr>
            <a:spLocks noGrp="1"/>
          </p:cNvSpPr>
          <p:nvPr>
            <p:ph type="body" sz="quarter" idx="22" hasCustomPrompt="1"/>
          </p:nvPr>
        </p:nvSpPr>
        <p:spPr>
          <a:xfrm>
            <a:off x="3535230" y="4158325"/>
            <a:ext cx="5919788" cy="433900"/>
          </a:xfrm>
          <a:prstGeom prst="rect">
            <a:avLst/>
          </a:prstGeom>
        </p:spPr>
        <p:txBody>
          <a:bodyPr/>
          <a:lstStyle>
            <a:lvl1pPr marL="285750" indent="-285750">
              <a:lnSpc>
                <a:spcPts val="680"/>
              </a:lnSpc>
              <a:buFont typeface="Arial" panose="020B0604020202020204" pitchFamily="34" charset="0"/>
              <a:buChar char="•"/>
              <a:defRPr sz="1400">
                <a:solidFill>
                  <a:srgbClr val="164E9C"/>
                </a:solidFill>
                <a:latin typeface="+mj-lt"/>
              </a:defRPr>
            </a:lvl1pPr>
          </a:lstStyle>
          <a:p>
            <a:pPr lvl="0"/>
            <a:r>
              <a:rPr lang="en-US" dirty="0"/>
              <a:t>Content</a:t>
            </a:r>
          </a:p>
          <a:p>
            <a:pPr lvl="0"/>
            <a:r>
              <a:rPr lang="en-US" dirty="0"/>
              <a:t>Content</a:t>
            </a:r>
          </a:p>
        </p:txBody>
      </p:sp>
      <p:sp>
        <p:nvSpPr>
          <p:cNvPr id="57" name="Rectangle 56">
            <a:extLst>
              <a:ext uri="{FF2B5EF4-FFF2-40B4-BE49-F238E27FC236}">
                <a16:creationId xmlns:a16="http://schemas.microsoft.com/office/drawing/2014/main" id="{475BB5B0-3871-BA44-A73E-B0E0B9DFE4CD}"/>
              </a:ext>
            </a:extLst>
          </p:cNvPr>
          <p:cNvSpPr/>
          <p:nvPr userDrawn="1"/>
        </p:nvSpPr>
        <p:spPr>
          <a:xfrm>
            <a:off x="911428" y="4086750"/>
            <a:ext cx="2464389" cy="575343"/>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Placeholder 2">
            <a:extLst>
              <a:ext uri="{FF2B5EF4-FFF2-40B4-BE49-F238E27FC236}">
                <a16:creationId xmlns:a16="http://schemas.microsoft.com/office/drawing/2014/main" id="{A4F70DE5-B6C9-EE4F-B8A2-266C602456FC}"/>
              </a:ext>
            </a:extLst>
          </p:cNvPr>
          <p:cNvSpPr>
            <a:spLocks noGrp="1"/>
          </p:cNvSpPr>
          <p:nvPr>
            <p:ph type="body" sz="quarter" idx="23" hasCustomPrompt="1"/>
          </p:nvPr>
        </p:nvSpPr>
        <p:spPr>
          <a:xfrm>
            <a:off x="1191120" y="4159051"/>
            <a:ext cx="1905001" cy="433174"/>
          </a:xfrm>
          <a:prstGeom prst="rect">
            <a:avLst/>
          </a:prstGeom>
        </p:spPr>
        <p:txBody>
          <a:bodyPr/>
          <a:lstStyle>
            <a:lvl1pPr marL="0" indent="0" algn="ctr">
              <a:buNone/>
              <a:defRPr sz="1200" b="1" cap="all" spc="300" baseline="0">
                <a:solidFill>
                  <a:schemeClr val="bg1"/>
                </a:solidFill>
              </a:defRPr>
            </a:lvl1pPr>
          </a:lstStyle>
          <a:p>
            <a:pPr lvl="0"/>
            <a:r>
              <a:rPr lang="en-US" dirty="0"/>
              <a:t>TITLE</a:t>
            </a:r>
          </a:p>
        </p:txBody>
      </p:sp>
      <p:sp>
        <p:nvSpPr>
          <p:cNvPr id="53" name="Text Placeholder 6">
            <a:extLst>
              <a:ext uri="{FF2B5EF4-FFF2-40B4-BE49-F238E27FC236}">
                <a16:creationId xmlns:a16="http://schemas.microsoft.com/office/drawing/2014/main" id="{22DCF273-B652-8047-B0E5-F97B45DD9AEE}"/>
              </a:ext>
            </a:extLst>
          </p:cNvPr>
          <p:cNvSpPr>
            <a:spLocks noGrp="1"/>
          </p:cNvSpPr>
          <p:nvPr>
            <p:ph type="body" sz="quarter" idx="20" hasCustomPrompt="1"/>
          </p:nvPr>
        </p:nvSpPr>
        <p:spPr>
          <a:xfrm>
            <a:off x="3535230" y="3476680"/>
            <a:ext cx="5919788" cy="433900"/>
          </a:xfrm>
          <a:prstGeom prst="rect">
            <a:avLst/>
          </a:prstGeom>
        </p:spPr>
        <p:txBody>
          <a:bodyPr/>
          <a:lstStyle>
            <a:lvl1pPr marL="285750" indent="-285750">
              <a:lnSpc>
                <a:spcPts val="680"/>
              </a:lnSpc>
              <a:buFont typeface="Arial" panose="020B0604020202020204" pitchFamily="34" charset="0"/>
              <a:buChar char="•"/>
              <a:defRPr sz="1400">
                <a:solidFill>
                  <a:srgbClr val="164E9C"/>
                </a:solidFill>
                <a:latin typeface="+mj-lt"/>
              </a:defRPr>
            </a:lvl1pPr>
          </a:lstStyle>
          <a:p>
            <a:pPr lvl="0"/>
            <a:r>
              <a:rPr lang="en-US" dirty="0"/>
              <a:t>Content</a:t>
            </a:r>
          </a:p>
          <a:p>
            <a:pPr lvl="0"/>
            <a:r>
              <a:rPr lang="en-US" dirty="0"/>
              <a:t>Content</a:t>
            </a:r>
          </a:p>
        </p:txBody>
      </p:sp>
      <p:sp>
        <p:nvSpPr>
          <p:cNvPr id="54" name="Rectangle 53">
            <a:extLst>
              <a:ext uri="{FF2B5EF4-FFF2-40B4-BE49-F238E27FC236}">
                <a16:creationId xmlns:a16="http://schemas.microsoft.com/office/drawing/2014/main" id="{507E2A8F-25A9-1047-B484-83DF6923B682}"/>
              </a:ext>
            </a:extLst>
          </p:cNvPr>
          <p:cNvSpPr/>
          <p:nvPr userDrawn="1"/>
        </p:nvSpPr>
        <p:spPr>
          <a:xfrm>
            <a:off x="911428" y="3405105"/>
            <a:ext cx="2464389" cy="575343"/>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 Placeholder 2">
            <a:extLst>
              <a:ext uri="{FF2B5EF4-FFF2-40B4-BE49-F238E27FC236}">
                <a16:creationId xmlns:a16="http://schemas.microsoft.com/office/drawing/2014/main" id="{E9857C71-EF39-8145-BC2E-A0C3D7DB70AF}"/>
              </a:ext>
            </a:extLst>
          </p:cNvPr>
          <p:cNvSpPr>
            <a:spLocks noGrp="1"/>
          </p:cNvSpPr>
          <p:nvPr>
            <p:ph type="body" sz="quarter" idx="21" hasCustomPrompt="1"/>
          </p:nvPr>
        </p:nvSpPr>
        <p:spPr>
          <a:xfrm>
            <a:off x="1191120" y="3477406"/>
            <a:ext cx="1905001" cy="433174"/>
          </a:xfrm>
          <a:prstGeom prst="rect">
            <a:avLst/>
          </a:prstGeom>
        </p:spPr>
        <p:txBody>
          <a:bodyPr/>
          <a:lstStyle>
            <a:lvl1pPr marL="0" indent="0" algn="ctr">
              <a:buNone/>
              <a:defRPr sz="1200" b="1" cap="all" spc="300" baseline="0">
                <a:solidFill>
                  <a:schemeClr val="bg1"/>
                </a:solidFill>
              </a:defRPr>
            </a:lvl1pPr>
          </a:lstStyle>
          <a:p>
            <a:pPr lvl="0"/>
            <a:r>
              <a:rPr lang="en-US" dirty="0"/>
              <a:t>TITLE</a:t>
            </a:r>
          </a:p>
        </p:txBody>
      </p:sp>
      <p:sp>
        <p:nvSpPr>
          <p:cNvPr id="50" name="Text Placeholder 6">
            <a:extLst>
              <a:ext uri="{FF2B5EF4-FFF2-40B4-BE49-F238E27FC236}">
                <a16:creationId xmlns:a16="http://schemas.microsoft.com/office/drawing/2014/main" id="{54B2BB05-6AEE-CF45-8B71-5D9F24E6DE3A}"/>
              </a:ext>
            </a:extLst>
          </p:cNvPr>
          <p:cNvSpPr>
            <a:spLocks noGrp="1"/>
          </p:cNvSpPr>
          <p:nvPr>
            <p:ph type="body" sz="quarter" idx="18" hasCustomPrompt="1"/>
          </p:nvPr>
        </p:nvSpPr>
        <p:spPr>
          <a:xfrm>
            <a:off x="3535230" y="2796786"/>
            <a:ext cx="5919788" cy="433900"/>
          </a:xfrm>
          <a:prstGeom prst="rect">
            <a:avLst/>
          </a:prstGeom>
        </p:spPr>
        <p:txBody>
          <a:bodyPr/>
          <a:lstStyle>
            <a:lvl1pPr marL="285750" indent="-285750">
              <a:lnSpc>
                <a:spcPts val="680"/>
              </a:lnSpc>
              <a:buFont typeface="Arial" panose="020B0604020202020204" pitchFamily="34" charset="0"/>
              <a:buChar char="•"/>
              <a:defRPr sz="1400">
                <a:solidFill>
                  <a:srgbClr val="164E9C"/>
                </a:solidFill>
                <a:latin typeface="+mj-lt"/>
              </a:defRPr>
            </a:lvl1pPr>
          </a:lstStyle>
          <a:p>
            <a:pPr lvl="0"/>
            <a:r>
              <a:rPr lang="en-US" dirty="0"/>
              <a:t>Content</a:t>
            </a:r>
          </a:p>
          <a:p>
            <a:pPr lvl="0"/>
            <a:r>
              <a:rPr lang="en-US" dirty="0"/>
              <a:t>Content</a:t>
            </a:r>
          </a:p>
        </p:txBody>
      </p:sp>
      <p:sp>
        <p:nvSpPr>
          <p:cNvPr id="51" name="Rectangle 50">
            <a:extLst>
              <a:ext uri="{FF2B5EF4-FFF2-40B4-BE49-F238E27FC236}">
                <a16:creationId xmlns:a16="http://schemas.microsoft.com/office/drawing/2014/main" id="{EF7B13C0-C17E-AE47-876C-A9AE824A981B}"/>
              </a:ext>
            </a:extLst>
          </p:cNvPr>
          <p:cNvSpPr/>
          <p:nvPr userDrawn="1"/>
        </p:nvSpPr>
        <p:spPr>
          <a:xfrm>
            <a:off x="911428" y="2725211"/>
            <a:ext cx="2464389" cy="575343"/>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Placeholder 2">
            <a:extLst>
              <a:ext uri="{FF2B5EF4-FFF2-40B4-BE49-F238E27FC236}">
                <a16:creationId xmlns:a16="http://schemas.microsoft.com/office/drawing/2014/main" id="{15B3569B-E766-B44C-8E46-A151274841CD}"/>
              </a:ext>
            </a:extLst>
          </p:cNvPr>
          <p:cNvSpPr>
            <a:spLocks noGrp="1"/>
          </p:cNvSpPr>
          <p:nvPr>
            <p:ph type="body" sz="quarter" idx="19" hasCustomPrompt="1"/>
          </p:nvPr>
        </p:nvSpPr>
        <p:spPr>
          <a:xfrm>
            <a:off x="1191120" y="2797512"/>
            <a:ext cx="1905001" cy="433174"/>
          </a:xfrm>
          <a:prstGeom prst="rect">
            <a:avLst/>
          </a:prstGeom>
        </p:spPr>
        <p:txBody>
          <a:bodyPr/>
          <a:lstStyle>
            <a:lvl1pPr marL="0" indent="0" algn="ctr">
              <a:buNone/>
              <a:defRPr sz="1200" b="1" cap="all" spc="300" baseline="0">
                <a:solidFill>
                  <a:schemeClr val="bg1"/>
                </a:solidFill>
              </a:defRPr>
            </a:lvl1pPr>
          </a:lstStyle>
          <a:p>
            <a:pPr lvl="0"/>
            <a:r>
              <a:rPr lang="en-US" dirty="0"/>
              <a:t>TITLE</a:t>
            </a:r>
          </a:p>
        </p:txBody>
      </p:sp>
      <p:sp>
        <p:nvSpPr>
          <p:cNvPr id="47" name="Text Placeholder 6">
            <a:extLst>
              <a:ext uri="{FF2B5EF4-FFF2-40B4-BE49-F238E27FC236}">
                <a16:creationId xmlns:a16="http://schemas.microsoft.com/office/drawing/2014/main" id="{C021271B-E1CF-C045-ACD7-BC5608F0D978}"/>
              </a:ext>
            </a:extLst>
          </p:cNvPr>
          <p:cNvSpPr>
            <a:spLocks noGrp="1"/>
          </p:cNvSpPr>
          <p:nvPr>
            <p:ph type="body" sz="quarter" idx="16" hasCustomPrompt="1"/>
          </p:nvPr>
        </p:nvSpPr>
        <p:spPr>
          <a:xfrm>
            <a:off x="3535230" y="2115531"/>
            <a:ext cx="5919788" cy="433900"/>
          </a:xfrm>
          <a:prstGeom prst="rect">
            <a:avLst/>
          </a:prstGeom>
        </p:spPr>
        <p:txBody>
          <a:bodyPr/>
          <a:lstStyle>
            <a:lvl1pPr marL="285750" indent="-285750">
              <a:lnSpc>
                <a:spcPts val="680"/>
              </a:lnSpc>
              <a:buFont typeface="Arial" panose="020B0604020202020204" pitchFamily="34" charset="0"/>
              <a:buChar char="•"/>
              <a:defRPr sz="1400">
                <a:solidFill>
                  <a:srgbClr val="164E9C"/>
                </a:solidFill>
                <a:latin typeface="+mj-lt"/>
              </a:defRPr>
            </a:lvl1pPr>
          </a:lstStyle>
          <a:p>
            <a:pPr lvl="0"/>
            <a:r>
              <a:rPr lang="en-US" dirty="0"/>
              <a:t>Content</a:t>
            </a:r>
          </a:p>
          <a:p>
            <a:pPr lvl="0"/>
            <a:r>
              <a:rPr lang="en-US" dirty="0"/>
              <a:t>Content</a:t>
            </a:r>
          </a:p>
        </p:txBody>
      </p:sp>
      <p:sp>
        <p:nvSpPr>
          <p:cNvPr id="48" name="Rectangle 47">
            <a:extLst>
              <a:ext uri="{FF2B5EF4-FFF2-40B4-BE49-F238E27FC236}">
                <a16:creationId xmlns:a16="http://schemas.microsoft.com/office/drawing/2014/main" id="{69A46844-5B79-FF41-813C-1F02DE5A35B4}"/>
              </a:ext>
            </a:extLst>
          </p:cNvPr>
          <p:cNvSpPr/>
          <p:nvPr userDrawn="1"/>
        </p:nvSpPr>
        <p:spPr>
          <a:xfrm>
            <a:off x="911428" y="2043956"/>
            <a:ext cx="2464389" cy="575343"/>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2">
            <a:extLst>
              <a:ext uri="{FF2B5EF4-FFF2-40B4-BE49-F238E27FC236}">
                <a16:creationId xmlns:a16="http://schemas.microsoft.com/office/drawing/2014/main" id="{D57DA86E-93EB-884B-B693-09BCE59D382A}"/>
              </a:ext>
            </a:extLst>
          </p:cNvPr>
          <p:cNvSpPr>
            <a:spLocks noGrp="1"/>
          </p:cNvSpPr>
          <p:nvPr>
            <p:ph type="body" sz="quarter" idx="17" hasCustomPrompt="1"/>
          </p:nvPr>
        </p:nvSpPr>
        <p:spPr>
          <a:xfrm>
            <a:off x="1191120" y="2116257"/>
            <a:ext cx="1905001" cy="433174"/>
          </a:xfrm>
          <a:prstGeom prst="rect">
            <a:avLst/>
          </a:prstGeom>
        </p:spPr>
        <p:txBody>
          <a:bodyPr/>
          <a:lstStyle>
            <a:lvl1pPr marL="0" indent="0" algn="ctr">
              <a:buNone/>
              <a:defRPr sz="1200" b="1" cap="all" spc="300" baseline="0">
                <a:solidFill>
                  <a:schemeClr val="bg1"/>
                </a:solidFill>
              </a:defRPr>
            </a:lvl1pPr>
          </a:lstStyle>
          <a:p>
            <a:pPr lvl="0"/>
            <a:r>
              <a:rPr lang="en-US" dirty="0"/>
              <a:t>TITLE</a:t>
            </a:r>
          </a:p>
        </p:txBody>
      </p:sp>
      <p:sp>
        <p:nvSpPr>
          <p:cNvPr id="7" name="Text Placeholder 6">
            <a:extLst>
              <a:ext uri="{FF2B5EF4-FFF2-40B4-BE49-F238E27FC236}">
                <a16:creationId xmlns:a16="http://schemas.microsoft.com/office/drawing/2014/main" id="{A1CDBA1D-AE94-C94D-88D9-32761D2D1D93}"/>
              </a:ext>
            </a:extLst>
          </p:cNvPr>
          <p:cNvSpPr>
            <a:spLocks noGrp="1"/>
          </p:cNvSpPr>
          <p:nvPr>
            <p:ph type="body" sz="quarter" idx="15" hasCustomPrompt="1"/>
          </p:nvPr>
        </p:nvSpPr>
        <p:spPr>
          <a:xfrm>
            <a:off x="3535230" y="1447801"/>
            <a:ext cx="5919788" cy="433900"/>
          </a:xfrm>
          <a:prstGeom prst="rect">
            <a:avLst/>
          </a:prstGeom>
        </p:spPr>
        <p:txBody>
          <a:bodyPr/>
          <a:lstStyle>
            <a:lvl1pPr marL="285750" indent="-285750">
              <a:lnSpc>
                <a:spcPts val="680"/>
              </a:lnSpc>
              <a:buFont typeface="Arial" panose="020B0604020202020204" pitchFamily="34" charset="0"/>
              <a:buChar char="•"/>
              <a:defRPr sz="1400">
                <a:solidFill>
                  <a:srgbClr val="164E9C"/>
                </a:solidFill>
                <a:latin typeface="+mj-lt"/>
              </a:defRPr>
            </a:lvl1pPr>
          </a:lstStyle>
          <a:p>
            <a:pPr lvl="0"/>
            <a:r>
              <a:rPr lang="en-US" dirty="0"/>
              <a:t>Content</a:t>
            </a:r>
          </a:p>
          <a:p>
            <a:pPr lvl="0"/>
            <a:r>
              <a:rPr lang="en-US" dirty="0"/>
              <a:t>Content</a:t>
            </a:r>
          </a:p>
        </p:txBody>
      </p:sp>
      <p:sp>
        <p:nvSpPr>
          <p:cNvPr id="18" name="Rectangle 17">
            <a:extLst>
              <a:ext uri="{FF2B5EF4-FFF2-40B4-BE49-F238E27FC236}">
                <a16:creationId xmlns:a16="http://schemas.microsoft.com/office/drawing/2014/main" id="{23F8DF81-088C-1A49-B135-D66D8C9A0104}"/>
              </a:ext>
            </a:extLst>
          </p:cNvPr>
          <p:cNvSpPr/>
          <p:nvPr userDrawn="1"/>
        </p:nvSpPr>
        <p:spPr>
          <a:xfrm>
            <a:off x="911428" y="1376226"/>
            <a:ext cx="2464389" cy="575343"/>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4ACA0CC5-A483-364A-90E5-8242F825988B}"/>
              </a:ext>
            </a:extLst>
          </p:cNvPr>
          <p:cNvSpPr>
            <a:spLocks noGrp="1"/>
          </p:cNvSpPr>
          <p:nvPr>
            <p:ph type="body" sz="quarter" idx="14" hasCustomPrompt="1"/>
          </p:nvPr>
        </p:nvSpPr>
        <p:spPr>
          <a:xfrm>
            <a:off x="1191120" y="1448527"/>
            <a:ext cx="1905001" cy="433174"/>
          </a:xfrm>
          <a:prstGeom prst="rect">
            <a:avLst/>
          </a:prstGeom>
        </p:spPr>
        <p:txBody>
          <a:bodyPr/>
          <a:lstStyle>
            <a:lvl1pPr marL="0" indent="0" algn="ctr">
              <a:buNone/>
              <a:defRPr sz="1200" b="1" cap="all" spc="300" baseline="0">
                <a:solidFill>
                  <a:schemeClr val="bg1"/>
                </a:solidFill>
              </a:defRPr>
            </a:lvl1pPr>
          </a:lstStyle>
          <a:p>
            <a:pPr lvl="0"/>
            <a:r>
              <a:rPr lang="en-US" dirty="0"/>
              <a:t>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80101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Good example of structure and organization of info</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923531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Grid 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516BDCF-57EA-F942-906F-F83520689B97}"/>
              </a:ext>
            </a:extLst>
          </p:cNvPr>
          <p:cNvSpPr/>
          <p:nvPr userDrawn="1"/>
        </p:nvSpPr>
        <p:spPr>
          <a:xfrm flipH="1">
            <a:off x="878625" y="1787223"/>
            <a:ext cx="3244188" cy="4157741"/>
          </a:xfrm>
          <a:prstGeom prst="rect">
            <a:avLst/>
          </a:prstGeom>
          <a:solidFill>
            <a:srgbClr val="164E9C"/>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221">
              <a:defRPr/>
            </a:pPr>
            <a:endParaRPr lang="en-US" sz="1133" b="1" dirty="0">
              <a:solidFill>
                <a:schemeClr val="tx2"/>
              </a:solidFill>
              <a:latin typeface="Graphik"/>
              <a:cs typeface="Trebuchet MS"/>
            </a:endParaRPr>
          </a:p>
        </p:txBody>
      </p:sp>
      <p:sp>
        <p:nvSpPr>
          <p:cNvPr id="30" name="Rectangle 29">
            <a:extLst>
              <a:ext uri="{FF2B5EF4-FFF2-40B4-BE49-F238E27FC236}">
                <a16:creationId xmlns:a16="http://schemas.microsoft.com/office/drawing/2014/main" id="{19C01D2B-186F-4346-B572-FFE57CC09A15}"/>
              </a:ext>
            </a:extLst>
          </p:cNvPr>
          <p:cNvSpPr/>
          <p:nvPr userDrawn="1"/>
        </p:nvSpPr>
        <p:spPr>
          <a:xfrm flipH="1">
            <a:off x="4509807" y="1787224"/>
            <a:ext cx="3244188" cy="4157741"/>
          </a:xfrm>
          <a:prstGeom prst="rect">
            <a:avLst/>
          </a:prstGeom>
          <a:solidFill>
            <a:srgbClr val="164E9C"/>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221">
              <a:defRPr/>
            </a:pPr>
            <a:endParaRPr lang="en-US" sz="1133" b="1" dirty="0">
              <a:solidFill>
                <a:schemeClr val="tx2"/>
              </a:solidFill>
              <a:latin typeface="Graphik"/>
              <a:cs typeface="Trebuchet MS"/>
            </a:endParaRPr>
          </a:p>
        </p:txBody>
      </p:sp>
      <p:sp>
        <p:nvSpPr>
          <p:cNvPr id="31" name="Rectangle 30">
            <a:extLst>
              <a:ext uri="{FF2B5EF4-FFF2-40B4-BE49-F238E27FC236}">
                <a16:creationId xmlns:a16="http://schemas.microsoft.com/office/drawing/2014/main" id="{E547EDED-FEC9-7948-B430-F532282E2EC4}"/>
              </a:ext>
            </a:extLst>
          </p:cNvPr>
          <p:cNvSpPr/>
          <p:nvPr userDrawn="1"/>
        </p:nvSpPr>
        <p:spPr>
          <a:xfrm flipH="1">
            <a:off x="8127541" y="1787225"/>
            <a:ext cx="3244188" cy="4157741"/>
          </a:xfrm>
          <a:prstGeom prst="rect">
            <a:avLst/>
          </a:prstGeom>
          <a:solidFill>
            <a:srgbClr val="164E9C"/>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221">
              <a:defRPr/>
            </a:pPr>
            <a:endParaRPr lang="en-US" sz="1133" b="1" dirty="0">
              <a:solidFill>
                <a:schemeClr val="tx2"/>
              </a:solidFill>
              <a:latin typeface="Graphik"/>
              <a:cs typeface="Trebuchet MS"/>
            </a:endParaRPr>
          </a:p>
        </p:txBody>
      </p:sp>
      <p:sp>
        <p:nvSpPr>
          <p:cNvPr id="6" name="Text Placeholder 5">
            <a:extLst>
              <a:ext uri="{FF2B5EF4-FFF2-40B4-BE49-F238E27FC236}">
                <a16:creationId xmlns:a16="http://schemas.microsoft.com/office/drawing/2014/main" id="{A97F9031-FFCE-ED41-95DE-6D1AF1832D7B}"/>
              </a:ext>
            </a:extLst>
          </p:cNvPr>
          <p:cNvSpPr>
            <a:spLocks noGrp="1"/>
          </p:cNvSpPr>
          <p:nvPr>
            <p:ph type="body" sz="quarter" idx="14" hasCustomPrompt="1"/>
          </p:nvPr>
        </p:nvSpPr>
        <p:spPr>
          <a:xfrm>
            <a:off x="1063625" y="2025670"/>
            <a:ext cx="2667000" cy="228600"/>
          </a:xfrm>
          <a:prstGeom prst="rect">
            <a:avLst/>
          </a:prstGeom>
        </p:spPr>
        <p:txBody>
          <a:bodyPr/>
          <a:lstStyle>
            <a:lvl1pPr marL="0" indent="0">
              <a:buNone/>
              <a:defRPr sz="1200" b="1" cap="all" spc="300" baseline="0">
                <a:solidFill>
                  <a:schemeClr val="bg1"/>
                </a:solidFill>
              </a:defRPr>
            </a:lvl1pPr>
          </a:lstStyle>
          <a:p>
            <a:pPr lvl="0"/>
            <a:r>
              <a:rPr lang="en-US" dirty="0"/>
              <a:t>TITLE</a:t>
            </a:r>
          </a:p>
        </p:txBody>
      </p:sp>
      <p:sp>
        <p:nvSpPr>
          <p:cNvPr id="43" name="Text Placeholder 5">
            <a:extLst>
              <a:ext uri="{FF2B5EF4-FFF2-40B4-BE49-F238E27FC236}">
                <a16:creationId xmlns:a16="http://schemas.microsoft.com/office/drawing/2014/main" id="{6C78B31A-F359-AE40-99B2-E2C5D64A5DDC}"/>
              </a:ext>
            </a:extLst>
          </p:cNvPr>
          <p:cNvSpPr>
            <a:spLocks noGrp="1"/>
          </p:cNvSpPr>
          <p:nvPr>
            <p:ph type="body" sz="quarter" idx="15" hasCustomPrompt="1"/>
          </p:nvPr>
        </p:nvSpPr>
        <p:spPr>
          <a:xfrm>
            <a:off x="4794438" y="2025670"/>
            <a:ext cx="2667000" cy="228600"/>
          </a:xfrm>
          <a:prstGeom prst="rect">
            <a:avLst/>
          </a:prstGeom>
        </p:spPr>
        <p:txBody>
          <a:bodyPr/>
          <a:lstStyle>
            <a:lvl1pPr marL="0" indent="0">
              <a:buNone/>
              <a:defRPr sz="1200" b="1" cap="all" spc="300" baseline="0">
                <a:solidFill>
                  <a:schemeClr val="bg1"/>
                </a:solidFill>
              </a:defRPr>
            </a:lvl1pPr>
          </a:lstStyle>
          <a:p>
            <a:pPr lvl="0"/>
            <a:r>
              <a:rPr lang="en-US" dirty="0"/>
              <a:t>TITLE</a:t>
            </a:r>
          </a:p>
        </p:txBody>
      </p:sp>
      <p:sp>
        <p:nvSpPr>
          <p:cNvPr id="44" name="Text Placeholder 5">
            <a:extLst>
              <a:ext uri="{FF2B5EF4-FFF2-40B4-BE49-F238E27FC236}">
                <a16:creationId xmlns:a16="http://schemas.microsoft.com/office/drawing/2014/main" id="{7E6B4B13-0582-B44F-8022-33EA7E62DAFC}"/>
              </a:ext>
            </a:extLst>
          </p:cNvPr>
          <p:cNvSpPr>
            <a:spLocks noGrp="1"/>
          </p:cNvSpPr>
          <p:nvPr>
            <p:ph type="body" sz="quarter" idx="16" hasCustomPrompt="1"/>
          </p:nvPr>
        </p:nvSpPr>
        <p:spPr>
          <a:xfrm>
            <a:off x="8290567" y="2019970"/>
            <a:ext cx="2667000" cy="228600"/>
          </a:xfrm>
          <a:prstGeom prst="rect">
            <a:avLst/>
          </a:prstGeom>
        </p:spPr>
        <p:txBody>
          <a:bodyPr/>
          <a:lstStyle>
            <a:lvl1pPr marL="0" indent="0">
              <a:buNone/>
              <a:defRPr sz="1200" b="1" cap="all" spc="300" baseline="0">
                <a:solidFill>
                  <a:schemeClr val="bg1"/>
                </a:solidFill>
              </a:defRPr>
            </a:lvl1pPr>
          </a:lstStyle>
          <a:p>
            <a:pPr lvl="0"/>
            <a:r>
              <a:rPr lang="en-US" dirty="0"/>
              <a:t>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80101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Three column grid 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8" name="Rectangle 1">
            <a:extLst>
              <a:ext uri="{FF2B5EF4-FFF2-40B4-BE49-F238E27FC236}">
                <a16:creationId xmlns:a16="http://schemas.microsoft.com/office/drawing/2014/main" id="{560840C8-C8B2-2940-96F1-BB12CE7806F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38" name="Straight Connector 37">
            <a:extLst>
              <a:ext uri="{FF2B5EF4-FFF2-40B4-BE49-F238E27FC236}">
                <a16:creationId xmlns:a16="http://schemas.microsoft.com/office/drawing/2014/main" id="{576A5CF7-B741-2548-87F5-23C173EAA153}"/>
              </a:ext>
            </a:extLst>
          </p:cNvPr>
          <p:cNvCxnSpPr>
            <a:cxnSpLocks/>
          </p:cNvCxnSpPr>
          <p:nvPr userDrawn="1"/>
        </p:nvCxnSpPr>
        <p:spPr>
          <a:xfrm>
            <a:off x="1129553" y="2385389"/>
            <a:ext cx="10354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009C5E-16D5-584A-BE06-389C644F1A22}"/>
              </a:ext>
            </a:extLst>
          </p:cNvPr>
          <p:cNvCxnSpPr>
            <a:cxnSpLocks/>
          </p:cNvCxnSpPr>
          <p:nvPr userDrawn="1"/>
        </p:nvCxnSpPr>
        <p:spPr>
          <a:xfrm>
            <a:off x="4876800" y="2385389"/>
            <a:ext cx="10354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AF545A4-6B8A-AD40-973E-C240E249F67F}"/>
              </a:ext>
            </a:extLst>
          </p:cNvPr>
          <p:cNvCxnSpPr>
            <a:cxnSpLocks/>
          </p:cNvCxnSpPr>
          <p:nvPr userDrawn="1"/>
        </p:nvCxnSpPr>
        <p:spPr>
          <a:xfrm>
            <a:off x="8382000" y="2385389"/>
            <a:ext cx="10354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C794381-AB53-254F-9C04-A8D3A193CEAF}"/>
              </a:ext>
            </a:extLst>
          </p:cNvPr>
          <p:cNvSpPr>
            <a:spLocks noGrp="1"/>
          </p:cNvSpPr>
          <p:nvPr>
            <p:ph type="body" sz="quarter" idx="17" hasCustomPrompt="1"/>
          </p:nvPr>
        </p:nvSpPr>
        <p:spPr>
          <a:xfrm>
            <a:off x="1063625" y="2492375"/>
            <a:ext cx="2746375" cy="650875"/>
          </a:xfrm>
          <a:prstGeom prst="rect">
            <a:avLst/>
          </a:prstGeom>
        </p:spPr>
        <p:txBody>
          <a:bodyPr/>
          <a:lstStyle>
            <a:lvl1pPr marL="0" indent="0">
              <a:buNone/>
              <a:defRPr sz="2130" b="1">
                <a:solidFill>
                  <a:schemeClr val="bg1"/>
                </a:solidFill>
              </a:defRPr>
            </a:lvl1pPr>
          </a:lstStyle>
          <a:p>
            <a:pPr lvl="0"/>
            <a:r>
              <a:rPr lang="en-US" dirty="0"/>
              <a:t>Headline</a:t>
            </a:r>
          </a:p>
        </p:txBody>
      </p:sp>
      <p:sp>
        <p:nvSpPr>
          <p:cNvPr id="65" name="Text Placeholder 9">
            <a:extLst>
              <a:ext uri="{FF2B5EF4-FFF2-40B4-BE49-F238E27FC236}">
                <a16:creationId xmlns:a16="http://schemas.microsoft.com/office/drawing/2014/main" id="{081BAD5F-5F26-3B4D-AFA9-A68094ABF561}"/>
              </a:ext>
            </a:extLst>
          </p:cNvPr>
          <p:cNvSpPr>
            <a:spLocks noGrp="1"/>
          </p:cNvSpPr>
          <p:nvPr>
            <p:ph type="body" sz="quarter" idx="18" hasCustomPrompt="1"/>
          </p:nvPr>
        </p:nvSpPr>
        <p:spPr>
          <a:xfrm>
            <a:off x="4794438" y="2523029"/>
            <a:ext cx="2746375" cy="650875"/>
          </a:xfrm>
          <a:prstGeom prst="rect">
            <a:avLst/>
          </a:prstGeom>
        </p:spPr>
        <p:txBody>
          <a:bodyPr/>
          <a:lstStyle>
            <a:lvl1pPr marL="0" indent="0">
              <a:buNone/>
              <a:defRPr sz="2130" b="1">
                <a:solidFill>
                  <a:schemeClr val="bg1"/>
                </a:solidFill>
              </a:defRPr>
            </a:lvl1pPr>
          </a:lstStyle>
          <a:p>
            <a:pPr lvl="0"/>
            <a:r>
              <a:rPr lang="en-US" dirty="0"/>
              <a:t>Headline</a:t>
            </a:r>
          </a:p>
        </p:txBody>
      </p:sp>
      <p:sp>
        <p:nvSpPr>
          <p:cNvPr id="66" name="Text Placeholder 9">
            <a:extLst>
              <a:ext uri="{FF2B5EF4-FFF2-40B4-BE49-F238E27FC236}">
                <a16:creationId xmlns:a16="http://schemas.microsoft.com/office/drawing/2014/main" id="{415606A6-0D5E-514B-86AC-1180AF4E1294}"/>
              </a:ext>
            </a:extLst>
          </p:cNvPr>
          <p:cNvSpPr>
            <a:spLocks noGrp="1"/>
          </p:cNvSpPr>
          <p:nvPr>
            <p:ph type="body" sz="quarter" idx="19" hasCustomPrompt="1"/>
          </p:nvPr>
        </p:nvSpPr>
        <p:spPr>
          <a:xfrm>
            <a:off x="8290567" y="2523029"/>
            <a:ext cx="2746375" cy="650875"/>
          </a:xfrm>
          <a:prstGeom prst="rect">
            <a:avLst/>
          </a:prstGeom>
        </p:spPr>
        <p:txBody>
          <a:bodyPr/>
          <a:lstStyle>
            <a:lvl1pPr marL="0" indent="0">
              <a:buNone/>
              <a:defRPr sz="2130" b="1">
                <a:solidFill>
                  <a:schemeClr val="bg1"/>
                </a:solidFill>
              </a:defRPr>
            </a:lvl1pPr>
          </a:lstStyle>
          <a:p>
            <a:pPr lvl="0"/>
            <a:r>
              <a:rPr lang="en-US" dirty="0"/>
              <a:t>Headline</a:t>
            </a:r>
          </a:p>
        </p:txBody>
      </p:sp>
      <p:sp>
        <p:nvSpPr>
          <p:cNvPr id="67" name="Text Placeholder 9">
            <a:extLst>
              <a:ext uri="{FF2B5EF4-FFF2-40B4-BE49-F238E27FC236}">
                <a16:creationId xmlns:a16="http://schemas.microsoft.com/office/drawing/2014/main" id="{FAF6D016-79FA-2A4C-A6E8-081ABC00A9A9}"/>
              </a:ext>
            </a:extLst>
          </p:cNvPr>
          <p:cNvSpPr>
            <a:spLocks noGrp="1"/>
          </p:cNvSpPr>
          <p:nvPr>
            <p:ph type="body" sz="quarter" idx="20" hasCustomPrompt="1"/>
          </p:nvPr>
        </p:nvSpPr>
        <p:spPr>
          <a:xfrm>
            <a:off x="1063625" y="3135371"/>
            <a:ext cx="2746375" cy="2151696"/>
          </a:xfrm>
          <a:prstGeom prst="rect">
            <a:avLst/>
          </a:prstGeom>
        </p:spPr>
        <p:txBody>
          <a:bodyPr/>
          <a:lstStyle>
            <a:lvl1pPr marL="0" indent="0">
              <a:buNone/>
              <a:defRPr sz="2130" b="0">
                <a:solidFill>
                  <a:schemeClr val="bg1"/>
                </a:solidFill>
              </a:defRPr>
            </a:lvl1pPr>
          </a:lstStyle>
          <a:p>
            <a:pPr lvl="0"/>
            <a:r>
              <a:rPr lang="en-US" dirty="0"/>
              <a:t>Content</a:t>
            </a:r>
          </a:p>
        </p:txBody>
      </p:sp>
      <p:sp>
        <p:nvSpPr>
          <p:cNvPr id="68" name="Text Placeholder 9">
            <a:extLst>
              <a:ext uri="{FF2B5EF4-FFF2-40B4-BE49-F238E27FC236}">
                <a16:creationId xmlns:a16="http://schemas.microsoft.com/office/drawing/2014/main" id="{BF6F281B-9230-8F44-9454-97200CA5FB0F}"/>
              </a:ext>
            </a:extLst>
          </p:cNvPr>
          <p:cNvSpPr>
            <a:spLocks noGrp="1"/>
          </p:cNvSpPr>
          <p:nvPr>
            <p:ph type="body" sz="quarter" idx="21" hasCustomPrompt="1"/>
          </p:nvPr>
        </p:nvSpPr>
        <p:spPr>
          <a:xfrm>
            <a:off x="4794438" y="3182304"/>
            <a:ext cx="2746375" cy="2151696"/>
          </a:xfrm>
          <a:prstGeom prst="rect">
            <a:avLst/>
          </a:prstGeom>
        </p:spPr>
        <p:txBody>
          <a:bodyPr/>
          <a:lstStyle>
            <a:lvl1pPr marL="0" indent="0">
              <a:buNone/>
              <a:defRPr sz="2130" b="0">
                <a:solidFill>
                  <a:schemeClr val="bg1"/>
                </a:solidFill>
              </a:defRPr>
            </a:lvl1pPr>
          </a:lstStyle>
          <a:p>
            <a:pPr lvl="0"/>
            <a:r>
              <a:rPr lang="en-US" dirty="0"/>
              <a:t>Content</a:t>
            </a:r>
          </a:p>
        </p:txBody>
      </p:sp>
      <p:sp>
        <p:nvSpPr>
          <p:cNvPr id="69" name="Text Placeholder 9">
            <a:extLst>
              <a:ext uri="{FF2B5EF4-FFF2-40B4-BE49-F238E27FC236}">
                <a16:creationId xmlns:a16="http://schemas.microsoft.com/office/drawing/2014/main" id="{0D540584-5482-E44A-AF79-C468308FFC9B}"/>
              </a:ext>
            </a:extLst>
          </p:cNvPr>
          <p:cNvSpPr>
            <a:spLocks noGrp="1"/>
          </p:cNvSpPr>
          <p:nvPr>
            <p:ph type="body" sz="quarter" idx="22" hasCustomPrompt="1"/>
          </p:nvPr>
        </p:nvSpPr>
        <p:spPr>
          <a:xfrm>
            <a:off x="8290567" y="3182304"/>
            <a:ext cx="2746375" cy="2151696"/>
          </a:xfrm>
          <a:prstGeom prst="rect">
            <a:avLst/>
          </a:prstGeom>
        </p:spPr>
        <p:txBody>
          <a:bodyPr/>
          <a:lstStyle>
            <a:lvl1pPr marL="0" indent="0">
              <a:buNone/>
              <a:defRPr sz="2130" b="0">
                <a:solidFill>
                  <a:schemeClr val="bg1"/>
                </a:solidFill>
              </a:defRPr>
            </a:lvl1pPr>
          </a:lstStyle>
          <a:p>
            <a:pPr lvl="0"/>
            <a:r>
              <a:rPr lang="en-US" dirty="0"/>
              <a:t>Content</a:t>
            </a:r>
          </a:p>
        </p:txBody>
      </p:sp>
    </p:spTree>
    <p:extLst>
      <p:ext uri="{BB962C8B-B14F-4D97-AF65-F5344CB8AC3E}">
        <p14:creationId xmlns:p14="http://schemas.microsoft.com/office/powerpoint/2010/main" val="1267398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Gri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B3088737-DA3B-6940-B72F-7C6741BEA5C9}"/>
              </a:ext>
            </a:extLst>
          </p:cNvPr>
          <p:cNvSpPr>
            <a:spLocks noGrp="1"/>
          </p:cNvSpPr>
          <p:nvPr>
            <p:ph type="body" sz="quarter" idx="21" hasCustomPrompt="1"/>
          </p:nvPr>
        </p:nvSpPr>
        <p:spPr>
          <a:xfrm>
            <a:off x="2895600" y="3335186"/>
            <a:ext cx="2057400" cy="500062"/>
          </a:xfrm>
          <a:prstGeom prst="rect">
            <a:avLst/>
          </a:prstGeom>
        </p:spPr>
        <p:txBody>
          <a:bodyPr/>
          <a:lstStyle>
            <a:lvl1pPr marL="0" indent="0" algn="ctr">
              <a:buNone/>
              <a:defRPr sz="1800" b="1">
                <a:solidFill>
                  <a:srgbClr val="164E9C"/>
                </a:solidFill>
              </a:defRPr>
            </a:lvl1pPr>
          </a:lstStyle>
          <a:p>
            <a:pPr lvl="0"/>
            <a:r>
              <a:rPr lang="en-US" dirty="0"/>
              <a:t>XY%</a:t>
            </a:r>
          </a:p>
        </p:txBody>
      </p:sp>
      <p:sp>
        <p:nvSpPr>
          <p:cNvPr id="61" name="Text Placeholder 16">
            <a:extLst>
              <a:ext uri="{FF2B5EF4-FFF2-40B4-BE49-F238E27FC236}">
                <a16:creationId xmlns:a16="http://schemas.microsoft.com/office/drawing/2014/main" id="{2CC5A2C6-D42C-9D4C-95BC-33F32D2F201C}"/>
              </a:ext>
            </a:extLst>
          </p:cNvPr>
          <p:cNvSpPr>
            <a:spLocks noGrp="1"/>
          </p:cNvSpPr>
          <p:nvPr>
            <p:ph type="body" sz="quarter" idx="22" hasCustomPrompt="1"/>
          </p:nvPr>
        </p:nvSpPr>
        <p:spPr>
          <a:xfrm>
            <a:off x="2895600" y="4352687"/>
            <a:ext cx="2057400" cy="500062"/>
          </a:xfrm>
          <a:prstGeom prst="rect">
            <a:avLst/>
          </a:prstGeom>
        </p:spPr>
        <p:txBody>
          <a:bodyPr/>
          <a:lstStyle>
            <a:lvl1pPr marL="0" indent="0" algn="ctr">
              <a:buNone/>
              <a:defRPr sz="1800" b="1">
                <a:solidFill>
                  <a:srgbClr val="164E9C"/>
                </a:solidFill>
              </a:defRPr>
            </a:lvl1pPr>
          </a:lstStyle>
          <a:p>
            <a:pPr lvl="0"/>
            <a:r>
              <a:rPr lang="en-US" dirty="0"/>
              <a:t>XY%</a:t>
            </a:r>
          </a:p>
        </p:txBody>
      </p:sp>
      <p:sp>
        <p:nvSpPr>
          <p:cNvPr id="62" name="Text Placeholder 16">
            <a:extLst>
              <a:ext uri="{FF2B5EF4-FFF2-40B4-BE49-F238E27FC236}">
                <a16:creationId xmlns:a16="http://schemas.microsoft.com/office/drawing/2014/main" id="{686D4976-5839-9D43-8740-1F29C451EC08}"/>
              </a:ext>
            </a:extLst>
          </p:cNvPr>
          <p:cNvSpPr>
            <a:spLocks noGrp="1"/>
          </p:cNvSpPr>
          <p:nvPr>
            <p:ph type="body" sz="quarter" idx="23" hasCustomPrompt="1"/>
          </p:nvPr>
        </p:nvSpPr>
        <p:spPr>
          <a:xfrm>
            <a:off x="2898271" y="5364213"/>
            <a:ext cx="2057400" cy="500062"/>
          </a:xfrm>
          <a:prstGeom prst="rect">
            <a:avLst/>
          </a:prstGeom>
        </p:spPr>
        <p:txBody>
          <a:bodyPr/>
          <a:lstStyle>
            <a:lvl1pPr marL="0" indent="0" algn="ctr">
              <a:buNone/>
              <a:defRPr sz="1800" b="1">
                <a:solidFill>
                  <a:srgbClr val="164E9C"/>
                </a:solidFill>
              </a:defRPr>
            </a:lvl1pPr>
          </a:lstStyle>
          <a:p>
            <a:pPr lvl="0"/>
            <a:r>
              <a:rPr lang="en-US" dirty="0"/>
              <a:t>XY%</a:t>
            </a:r>
          </a:p>
        </p:txBody>
      </p:sp>
      <p:sp>
        <p:nvSpPr>
          <p:cNvPr id="63" name="Text Placeholder 16">
            <a:extLst>
              <a:ext uri="{FF2B5EF4-FFF2-40B4-BE49-F238E27FC236}">
                <a16:creationId xmlns:a16="http://schemas.microsoft.com/office/drawing/2014/main" id="{85AF2F82-7DDA-CB49-BE05-907E0A3E5F4F}"/>
              </a:ext>
            </a:extLst>
          </p:cNvPr>
          <p:cNvSpPr>
            <a:spLocks noGrp="1"/>
          </p:cNvSpPr>
          <p:nvPr>
            <p:ph type="body" sz="quarter" idx="24" hasCustomPrompt="1"/>
          </p:nvPr>
        </p:nvSpPr>
        <p:spPr>
          <a:xfrm>
            <a:off x="6004354" y="3330566"/>
            <a:ext cx="2057400" cy="500062"/>
          </a:xfrm>
          <a:prstGeom prst="rect">
            <a:avLst/>
          </a:prstGeom>
        </p:spPr>
        <p:txBody>
          <a:bodyPr/>
          <a:lstStyle>
            <a:lvl1pPr marL="0" indent="0" algn="ctr">
              <a:buNone/>
              <a:defRPr sz="1800" b="1">
                <a:solidFill>
                  <a:srgbClr val="164E9C"/>
                </a:solidFill>
              </a:defRPr>
            </a:lvl1pPr>
          </a:lstStyle>
          <a:p>
            <a:pPr lvl="0"/>
            <a:r>
              <a:rPr lang="en-US" dirty="0"/>
              <a:t>XY%</a:t>
            </a:r>
          </a:p>
        </p:txBody>
      </p:sp>
      <p:sp>
        <p:nvSpPr>
          <p:cNvPr id="64" name="Text Placeholder 16">
            <a:extLst>
              <a:ext uri="{FF2B5EF4-FFF2-40B4-BE49-F238E27FC236}">
                <a16:creationId xmlns:a16="http://schemas.microsoft.com/office/drawing/2014/main" id="{34619595-CE6A-B64F-9699-5C2CF8B02EF2}"/>
              </a:ext>
            </a:extLst>
          </p:cNvPr>
          <p:cNvSpPr>
            <a:spLocks noGrp="1"/>
          </p:cNvSpPr>
          <p:nvPr>
            <p:ph type="body" sz="quarter" idx="25" hasCustomPrompt="1"/>
          </p:nvPr>
        </p:nvSpPr>
        <p:spPr>
          <a:xfrm>
            <a:off x="6004354" y="4352687"/>
            <a:ext cx="2057400" cy="500062"/>
          </a:xfrm>
          <a:prstGeom prst="rect">
            <a:avLst/>
          </a:prstGeom>
        </p:spPr>
        <p:txBody>
          <a:bodyPr/>
          <a:lstStyle>
            <a:lvl1pPr marL="0" indent="0" algn="ctr">
              <a:buNone/>
              <a:defRPr sz="1800" b="1">
                <a:solidFill>
                  <a:srgbClr val="164E9C"/>
                </a:solidFill>
              </a:defRPr>
            </a:lvl1pPr>
          </a:lstStyle>
          <a:p>
            <a:pPr lvl="0"/>
            <a:r>
              <a:rPr lang="en-US" dirty="0"/>
              <a:t>XY%</a:t>
            </a:r>
          </a:p>
        </p:txBody>
      </p:sp>
      <p:sp>
        <p:nvSpPr>
          <p:cNvPr id="70" name="Text Placeholder 16">
            <a:extLst>
              <a:ext uri="{FF2B5EF4-FFF2-40B4-BE49-F238E27FC236}">
                <a16:creationId xmlns:a16="http://schemas.microsoft.com/office/drawing/2014/main" id="{0E8FA87F-8ED6-6143-8F23-EF0B9B6D50C6}"/>
              </a:ext>
            </a:extLst>
          </p:cNvPr>
          <p:cNvSpPr>
            <a:spLocks noGrp="1"/>
          </p:cNvSpPr>
          <p:nvPr>
            <p:ph type="body" sz="quarter" idx="26" hasCustomPrompt="1"/>
          </p:nvPr>
        </p:nvSpPr>
        <p:spPr>
          <a:xfrm>
            <a:off x="6004354" y="5374808"/>
            <a:ext cx="2057400" cy="500062"/>
          </a:xfrm>
          <a:prstGeom prst="rect">
            <a:avLst/>
          </a:prstGeom>
        </p:spPr>
        <p:txBody>
          <a:bodyPr/>
          <a:lstStyle>
            <a:lvl1pPr marL="0" indent="0" algn="ctr">
              <a:buNone/>
              <a:defRPr sz="1800" b="1">
                <a:solidFill>
                  <a:srgbClr val="164E9C"/>
                </a:solidFill>
              </a:defRPr>
            </a:lvl1pPr>
          </a:lstStyle>
          <a:p>
            <a:pPr lvl="0"/>
            <a:r>
              <a:rPr lang="en-US" dirty="0"/>
              <a:t>XY%</a:t>
            </a:r>
          </a:p>
        </p:txBody>
      </p:sp>
      <p:sp>
        <p:nvSpPr>
          <p:cNvPr id="71" name="Text Placeholder 16">
            <a:extLst>
              <a:ext uri="{FF2B5EF4-FFF2-40B4-BE49-F238E27FC236}">
                <a16:creationId xmlns:a16="http://schemas.microsoft.com/office/drawing/2014/main" id="{471F9AB6-AEFD-EC43-A31F-7CB38B26D962}"/>
              </a:ext>
            </a:extLst>
          </p:cNvPr>
          <p:cNvSpPr>
            <a:spLocks noGrp="1"/>
          </p:cNvSpPr>
          <p:nvPr>
            <p:ph type="body" sz="quarter" idx="27" hasCustomPrompt="1"/>
          </p:nvPr>
        </p:nvSpPr>
        <p:spPr>
          <a:xfrm>
            <a:off x="9170753" y="3330566"/>
            <a:ext cx="2057400" cy="500062"/>
          </a:xfrm>
          <a:prstGeom prst="rect">
            <a:avLst/>
          </a:prstGeom>
        </p:spPr>
        <p:txBody>
          <a:bodyPr/>
          <a:lstStyle>
            <a:lvl1pPr marL="0" indent="0" algn="ctr">
              <a:buNone/>
              <a:defRPr sz="1800" b="1">
                <a:solidFill>
                  <a:srgbClr val="164E9C"/>
                </a:solidFill>
              </a:defRPr>
            </a:lvl1pPr>
          </a:lstStyle>
          <a:p>
            <a:pPr lvl="0"/>
            <a:r>
              <a:rPr lang="en-US" dirty="0"/>
              <a:t>XY%</a:t>
            </a:r>
          </a:p>
        </p:txBody>
      </p:sp>
      <p:sp>
        <p:nvSpPr>
          <p:cNvPr id="72" name="Text Placeholder 16">
            <a:extLst>
              <a:ext uri="{FF2B5EF4-FFF2-40B4-BE49-F238E27FC236}">
                <a16:creationId xmlns:a16="http://schemas.microsoft.com/office/drawing/2014/main" id="{E6CD2007-0F3E-2641-BE1F-944BCC3C04B4}"/>
              </a:ext>
            </a:extLst>
          </p:cNvPr>
          <p:cNvSpPr>
            <a:spLocks noGrp="1"/>
          </p:cNvSpPr>
          <p:nvPr>
            <p:ph type="body" sz="quarter" idx="28" hasCustomPrompt="1"/>
          </p:nvPr>
        </p:nvSpPr>
        <p:spPr>
          <a:xfrm>
            <a:off x="9170753" y="4352687"/>
            <a:ext cx="2057400" cy="500062"/>
          </a:xfrm>
          <a:prstGeom prst="rect">
            <a:avLst/>
          </a:prstGeom>
        </p:spPr>
        <p:txBody>
          <a:bodyPr/>
          <a:lstStyle>
            <a:lvl1pPr marL="0" indent="0" algn="ctr">
              <a:buNone/>
              <a:defRPr sz="1800" b="1">
                <a:solidFill>
                  <a:srgbClr val="164E9C"/>
                </a:solidFill>
              </a:defRPr>
            </a:lvl1pPr>
          </a:lstStyle>
          <a:p>
            <a:pPr lvl="0"/>
            <a:r>
              <a:rPr lang="en-US" dirty="0"/>
              <a:t>XY%</a:t>
            </a:r>
          </a:p>
        </p:txBody>
      </p:sp>
      <p:sp>
        <p:nvSpPr>
          <p:cNvPr id="73" name="Text Placeholder 16">
            <a:extLst>
              <a:ext uri="{FF2B5EF4-FFF2-40B4-BE49-F238E27FC236}">
                <a16:creationId xmlns:a16="http://schemas.microsoft.com/office/drawing/2014/main" id="{FF738ABD-F5D4-884F-814B-037C9EA0DCE5}"/>
              </a:ext>
            </a:extLst>
          </p:cNvPr>
          <p:cNvSpPr>
            <a:spLocks noGrp="1"/>
          </p:cNvSpPr>
          <p:nvPr>
            <p:ph type="body" sz="quarter" idx="29" hasCustomPrompt="1"/>
          </p:nvPr>
        </p:nvSpPr>
        <p:spPr>
          <a:xfrm>
            <a:off x="9170753" y="5378510"/>
            <a:ext cx="2057400" cy="500062"/>
          </a:xfrm>
          <a:prstGeom prst="rect">
            <a:avLst/>
          </a:prstGeom>
        </p:spPr>
        <p:txBody>
          <a:bodyPr/>
          <a:lstStyle>
            <a:lvl1pPr marL="0" indent="0" algn="ctr">
              <a:buNone/>
              <a:defRPr sz="1800" b="1">
                <a:solidFill>
                  <a:srgbClr val="164E9C"/>
                </a:solidFill>
              </a:defRPr>
            </a:lvl1pPr>
          </a:lstStyle>
          <a:p>
            <a:pPr lvl="0"/>
            <a:r>
              <a:rPr lang="en-US" dirty="0"/>
              <a:t>XY%</a:t>
            </a:r>
          </a:p>
        </p:txBody>
      </p:sp>
      <p:sp>
        <p:nvSpPr>
          <p:cNvPr id="60" name="Text Placeholder 14">
            <a:extLst>
              <a:ext uri="{FF2B5EF4-FFF2-40B4-BE49-F238E27FC236}">
                <a16:creationId xmlns:a16="http://schemas.microsoft.com/office/drawing/2014/main" id="{3D40435F-D245-7B4F-8EDF-181DB8D77C0E}"/>
              </a:ext>
            </a:extLst>
          </p:cNvPr>
          <p:cNvSpPr>
            <a:spLocks noGrp="1"/>
          </p:cNvSpPr>
          <p:nvPr>
            <p:ph type="body" sz="quarter" idx="20" hasCustomPrompt="1"/>
          </p:nvPr>
        </p:nvSpPr>
        <p:spPr>
          <a:xfrm>
            <a:off x="5574957" y="1948096"/>
            <a:ext cx="2895600" cy="322263"/>
          </a:xfrm>
          <a:prstGeom prst="rect">
            <a:avLst/>
          </a:prstGeom>
        </p:spPr>
        <p:txBody>
          <a:bodyPr/>
          <a:lstStyle>
            <a:lvl1pPr marL="0" indent="0" algn="ctr">
              <a:buNone/>
              <a:defRPr sz="1200" b="1">
                <a:solidFill>
                  <a:srgbClr val="164E9C"/>
                </a:solidFill>
              </a:defRPr>
            </a:lvl1pPr>
          </a:lstStyle>
          <a:p>
            <a:pPr lvl="0"/>
            <a:r>
              <a:rPr lang="en-US" dirty="0"/>
              <a:t>Subject</a:t>
            </a:r>
          </a:p>
        </p:txBody>
      </p:sp>
      <p:sp>
        <p:nvSpPr>
          <p:cNvPr id="15" name="Text Placeholder 14">
            <a:extLst>
              <a:ext uri="{FF2B5EF4-FFF2-40B4-BE49-F238E27FC236}">
                <a16:creationId xmlns:a16="http://schemas.microsoft.com/office/drawing/2014/main" id="{21526757-A4C8-8744-9494-64097B4D5F6C}"/>
              </a:ext>
            </a:extLst>
          </p:cNvPr>
          <p:cNvSpPr>
            <a:spLocks noGrp="1"/>
          </p:cNvSpPr>
          <p:nvPr>
            <p:ph type="body" sz="quarter" idx="17" hasCustomPrompt="1"/>
          </p:nvPr>
        </p:nvSpPr>
        <p:spPr>
          <a:xfrm>
            <a:off x="2476500" y="2287730"/>
            <a:ext cx="2895600" cy="322263"/>
          </a:xfrm>
          <a:prstGeom prst="rect">
            <a:avLst/>
          </a:prstGeom>
        </p:spPr>
        <p:txBody>
          <a:bodyPr/>
          <a:lstStyle>
            <a:lvl1pPr marL="0" indent="0" algn="ctr">
              <a:buNone/>
              <a:defRPr sz="1200" b="1">
                <a:solidFill>
                  <a:srgbClr val="164E9C"/>
                </a:solidFill>
              </a:defRPr>
            </a:lvl1pPr>
          </a:lstStyle>
          <a:p>
            <a:pPr lvl="0"/>
            <a:r>
              <a:rPr lang="en-US" dirty="0"/>
              <a:t>Subject</a:t>
            </a:r>
          </a:p>
        </p:txBody>
      </p:sp>
      <p:sp>
        <p:nvSpPr>
          <p:cNvPr id="58" name="Text Placeholder 14">
            <a:extLst>
              <a:ext uri="{FF2B5EF4-FFF2-40B4-BE49-F238E27FC236}">
                <a16:creationId xmlns:a16="http://schemas.microsoft.com/office/drawing/2014/main" id="{795F2C69-8540-6B47-8B8B-91945EC7DFCA}"/>
              </a:ext>
            </a:extLst>
          </p:cNvPr>
          <p:cNvSpPr>
            <a:spLocks noGrp="1"/>
          </p:cNvSpPr>
          <p:nvPr>
            <p:ph type="body" sz="quarter" idx="18" hasCustomPrompt="1"/>
          </p:nvPr>
        </p:nvSpPr>
        <p:spPr>
          <a:xfrm>
            <a:off x="5585254" y="2287730"/>
            <a:ext cx="2895600" cy="322263"/>
          </a:xfrm>
          <a:prstGeom prst="rect">
            <a:avLst/>
          </a:prstGeom>
        </p:spPr>
        <p:txBody>
          <a:bodyPr/>
          <a:lstStyle>
            <a:lvl1pPr marL="0" indent="0" algn="ctr">
              <a:buNone/>
              <a:defRPr sz="1200" b="1">
                <a:solidFill>
                  <a:srgbClr val="164E9C"/>
                </a:solidFill>
              </a:defRPr>
            </a:lvl1pPr>
          </a:lstStyle>
          <a:p>
            <a:pPr lvl="0"/>
            <a:r>
              <a:rPr lang="en-US" dirty="0"/>
              <a:t>Subject</a:t>
            </a:r>
          </a:p>
        </p:txBody>
      </p:sp>
      <p:sp>
        <p:nvSpPr>
          <p:cNvPr id="59" name="Text Placeholder 14">
            <a:extLst>
              <a:ext uri="{FF2B5EF4-FFF2-40B4-BE49-F238E27FC236}">
                <a16:creationId xmlns:a16="http://schemas.microsoft.com/office/drawing/2014/main" id="{A07CFCBC-7B4F-3143-955A-893FC84CAB26}"/>
              </a:ext>
            </a:extLst>
          </p:cNvPr>
          <p:cNvSpPr>
            <a:spLocks noGrp="1"/>
          </p:cNvSpPr>
          <p:nvPr>
            <p:ph type="body" sz="quarter" idx="19" hasCustomPrompt="1"/>
          </p:nvPr>
        </p:nvSpPr>
        <p:spPr>
          <a:xfrm>
            <a:off x="8751653" y="2287730"/>
            <a:ext cx="2895600" cy="322263"/>
          </a:xfrm>
          <a:prstGeom prst="rect">
            <a:avLst/>
          </a:prstGeom>
        </p:spPr>
        <p:txBody>
          <a:bodyPr/>
          <a:lstStyle>
            <a:lvl1pPr marL="0" indent="0" algn="ctr">
              <a:buNone/>
              <a:defRPr sz="1200" b="1">
                <a:solidFill>
                  <a:srgbClr val="164E9C"/>
                </a:solidFill>
              </a:defRPr>
            </a:lvl1pPr>
          </a:lstStyle>
          <a:p>
            <a:pPr lvl="0"/>
            <a:r>
              <a:rPr lang="en-US" dirty="0"/>
              <a:t>Subject</a:t>
            </a:r>
          </a:p>
        </p:txBody>
      </p:sp>
      <p:sp>
        <p:nvSpPr>
          <p:cNvPr id="57" name="Text Placeholder 7">
            <a:extLst>
              <a:ext uri="{FF2B5EF4-FFF2-40B4-BE49-F238E27FC236}">
                <a16:creationId xmlns:a16="http://schemas.microsoft.com/office/drawing/2014/main" id="{2B1A17D0-4DC7-DA4E-B025-974EE7995250}"/>
              </a:ext>
            </a:extLst>
          </p:cNvPr>
          <p:cNvSpPr>
            <a:spLocks noGrp="1"/>
          </p:cNvSpPr>
          <p:nvPr>
            <p:ph type="body" sz="quarter" idx="16" hasCustomPrompt="1"/>
          </p:nvPr>
        </p:nvSpPr>
        <p:spPr>
          <a:xfrm>
            <a:off x="804075" y="5345668"/>
            <a:ext cx="1479176" cy="863548"/>
          </a:xfrm>
          <a:prstGeom prst="rect">
            <a:avLst/>
          </a:prstGeom>
        </p:spPr>
        <p:txBody>
          <a:bodyPr/>
          <a:lstStyle>
            <a:lvl1pPr marL="0" indent="0" algn="r">
              <a:buNone/>
              <a:defRPr sz="1200" b="1" cap="all" baseline="0">
                <a:solidFill>
                  <a:srgbClr val="164E9C"/>
                </a:solidFill>
              </a:defRPr>
            </a:lvl1pPr>
          </a:lstStyle>
          <a:p>
            <a:pPr lvl="0"/>
            <a:r>
              <a:rPr lang="en-US" dirty="0"/>
              <a:t>LINE ITEM 3</a:t>
            </a:r>
          </a:p>
        </p:txBody>
      </p:sp>
      <p:sp>
        <p:nvSpPr>
          <p:cNvPr id="56" name="Text Placeholder 7">
            <a:extLst>
              <a:ext uri="{FF2B5EF4-FFF2-40B4-BE49-F238E27FC236}">
                <a16:creationId xmlns:a16="http://schemas.microsoft.com/office/drawing/2014/main" id="{10256421-C4E7-AB40-901C-B2B62963A1EE}"/>
              </a:ext>
            </a:extLst>
          </p:cNvPr>
          <p:cNvSpPr>
            <a:spLocks noGrp="1"/>
          </p:cNvSpPr>
          <p:nvPr>
            <p:ph type="body" sz="quarter" idx="15" hasCustomPrompt="1"/>
          </p:nvPr>
        </p:nvSpPr>
        <p:spPr>
          <a:xfrm>
            <a:off x="804075" y="4328167"/>
            <a:ext cx="1479176" cy="863548"/>
          </a:xfrm>
          <a:prstGeom prst="rect">
            <a:avLst/>
          </a:prstGeom>
        </p:spPr>
        <p:txBody>
          <a:bodyPr/>
          <a:lstStyle>
            <a:lvl1pPr marL="0" indent="0" algn="r">
              <a:buNone/>
              <a:defRPr sz="1200" b="1" cap="all" baseline="0">
                <a:solidFill>
                  <a:srgbClr val="164E9C"/>
                </a:solidFill>
              </a:defRPr>
            </a:lvl1pPr>
          </a:lstStyle>
          <a:p>
            <a:pPr lvl="0"/>
            <a:r>
              <a:rPr lang="en-US" dirty="0"/>
              <a:t>LINE ITEM 2</a:t>
            </a:r>
          </a:p>
        </p:txBody>
      </p:sp>
      <p:sp>
        <p:nvSpPr>
          <p:cNvPr id="8" name="Text Placeholder 7">
            <a:extLst>
              <a:ext uri="{FF2B5EF4-FFF2-40B4-BE49-F238E27FC236}">
                <a16:creationId xmlns:a16="http://schemas.microsoft.com/office/drawing/2014/main" id="{31A193A7-18FF-6844-9408-763F10877222}"/>
              </a:ext>
            </a:extLst>
          </p:cNvPr>
          <p:cNvSpPr>
            <a:spLocks noGrp="1"/>
          </p:cNvSpPr>
          <p:nvPr>
            <p:ph type="body" sz="quarter" idx="14" hasCustomPrompt="1"/>
          </p:nvPr>
        </p:nvSpPr>
        <p:spPr>
          <a:xfrm>
            <a:off x="804075" y="3310666"/>
            <a:ext cx="1479176" cy="863548"/>
          </a:xfrm>
          <a:prstGeom prst="rect">
            <a:avLst/>
          </a:prstGeom>
        </p:spPr>
        <p:txBody>
          <a:bodyPr/>
          <a:lstStyle>
            <a:lvl1pPr marL="0" indent="0" algn="r">
              <a:buNone/>
              <a:defRPr sz="1200" b="1" cap="all" baseline="0">
                <a:solidFill>
                  <a:srgbClr val="164E9C"/>
                </a:solidFill>
              </a:defRPr>
            </a:lvl1pPr>
          </a:lstStyle>
          <a:p>
            <a:pPr lvl="0"/>
            <a:r>
              <a:rPr lang="en-US" dirty="0"/>
              <a:t>LINE ITEM 1</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80101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Comparison grid</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23" name="Rectangle 1">
            <a:extLst>
              <a:ext uri="{FF2B5EF4-FFF2-40B4-BE49-F238E27FC236}">
                <a16:creationId xmlns:a16="http://schemas.microsoft.com/office/drawing/2014/main" id="{3136B6BA-9859-3C49-99C5-E8CFAD1C38C2}"/>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54" name="Straight Connector 53">
            <a:extLst>
              <a:ext uri="{FF2B5EF4-FFF2-40B4-BE49-F238E27FC236}">
                <a16:creationId xmlns:a16="http://schemas.microsoft.com/office/drawing/2014/main" id="{17BC4DB7-E6E8-B444-9BBF-09510F615932}"/>
              </a:ext>
            </a:extLst>
          </p:cNvPr>
          <p:cNvCxnSpPr>
            <a:cxnSpLocks/>
          </p:cNvCxnSpPr>
          <p:nvPr userDrawn="1"/>
        </p:nvCxnSpPr>
        <p:spPr>
          <a:xfrm>
            <a:off x="908858" y="2197131"/>
            <a:ext cx="108842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D1CDC2E-16ED-DA4C-9141-2ADDB480E090}"/>
              </a:ext>
            </a:extLst>
          </p:cNvPr>
          <p:cNvCxnSpPr>
            <a:cxnSpLocks/>
          </p:cNvCxnSpPr>
          <p:nvPr userDrawn="1"/>
        </p:nvCxnSpPr>
        <p:spPr>
          <a:xfrm>
            <a:off x="908858" y="2743200"/>
            <a:ext cx="108842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F5EFFE47-9063-2242-8B52-8172E03F51EC}"/>
              </a:ext>
            </a:extLst>
          </p:cNvPr>
          <p:cNvSpPr>
            <a:spLocks noGrp="1"/>
          </p:cNvSpPr>
          <p:nvPr>
            <p:ph type="body" sz="quarter" idx="30" hasCustomPrompt="1"/>
          </p:nvPr>
        </p:nvSpPr>
        <p:spPr>
          <a:xfrm>
            <a:off x="8839197" y="1318521"/>
            <a:ext cx="2808055" cy="541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164E9C"/>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Small sample description small sample description  small sample description </a:t>
            </a:r>
          </a:p>
          <a:p>
            <a:pPr lvl="0"/>
            <a:endParaRPr lang="en-US" dirty="0"/>
          </a:p>
        </p:txBody>
      </p:sp>
    </p:spTree>
    <p:extLst>
      <p:ext uri="{BB962C8B-B14F-4D97-AF65-F5344CB8AC3E}">
        <p14:creationId xmlns:p14="http://schemas.microsoft.com/office/powerpoint/2010/main" val="4258786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de-by-Side Comparison">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A26024D-D751-8B43-ADF0-9FF458C9C2F4}"/>
              </a:ext>
            </a:extLst>
          </p:cNvPr>
          <p:cNvSpPr/>
          <p:nvPr userDrawn="1"/>
        </p:nvSpPr>
        <p:spPr bwMode="auto">
          <a:xfrm>
            <a:off x="945896" y="2427245"/>
            <a:ext cx="10454148" cy="2379848"/>
          </a:xfrm>
          <a:prstGeom prst="rect">
            <a:avLst/>
          </a:prstGeom>
          <a:solidFill>
            <a:srgbClr val="164E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Narrow" pitchFamily="34" charset="0"/>
              <a:ea typeface="ＭＳ Ｐゴシック" charset="-128"/>
            </a:endParaRPr>
          </a:p>
        </p:txBody>
      </p:sp>
      <p:sp>
        <p:nvSpPr>
          <p:cNvPr id="39" name="Text Placeholder 2">
            <a:extLst>
              <a:ext uri="{FF2B5EF4-FFF2-40B4-BE49-F238E27FC236}">
                <a16:creationId xmlns:a16="http://schemas.microsoft.com/office/drawing/2014/main" id="{34547A87-307B-AF48-90BD-1167BCEAA00B}"/>
              </a:ext>
            </a:extLst>
          </p:cNvPr>
          <p:cNvSpPr>
            <a:spLocks noGrp="1"/>
          </p:cNvSpPr>
          <p:nvPr>
            <p:ph type="body" sz="quarter" idx="15" hasCustomPrompt="1"/>
          </p:nvPr>
        </p:nvSpPr>
        <p:spPr>
          <a:xfrm>
            <a:off x="7572864" y="2965003"/>
            <a:ext cx="3233445" cy="381000"/>
          </a:xfrm>
          <a:prstGeom prst="rect">
            <a:avLst/>
          </a:prstGeom>
        </p:spPr>
        <p:txBody>
          <a:bodyPr/>
          <a:lstStyle>
            <a:lvl1pPr marL="0" indent="0" algn="ctr">
              <a:buNone/>
              <a:defRPr sz="2800" b="1">
                <a:solidFill>
                  <a:schemeClr val="bg1"/>
                </a:solidFill>
              </a:defRPr>
            </a:lvl1pPr>
          </a:lstStyle>
          <a:p>
            <a:pPr lvl="0"/>
            <a:r>
              <a:rPr lang="en-US" dirty="0"/>
              <a:t>Title</a:t>
            </a:r>
          </a:p>
        </p:txBody>
      </p:sp>
      <p:sp>
        <p:nvSpPr>
          <p:cNvPr id="42" name="Text Placeholder 6">
            <a:extLst>
              <a:ext uri="{FF2B5EF4-FFF2-40B4-BE49-F238E27FC236}">
                <a16:creationId xmlns:a16="http://schemas.microsoft.com/office/drawing/2014/main" id="{EA1D9406-FAF5-0F4C-9DE4-EE3D9DC89DC8}"/>
              </a:ext>
            </a:extLst>
          </p:cNvPr>
          <p:cNvSpPr>
            <a:spLocks noGrp="1"/>
          </p:cNvSpPr>
          <p:nvPr>
            <p:ph type="body" sz="quarter" idx="17" hasCustomPrompt="1"/>
          </p:nvPr>
        </p:nvSpPr>
        <p:spPr>
          <a:xfrm>
            <a:off x="7572864" y="3403493"/>
            <a:ext cx="3233445" cy="1016107"/>
          </a:xfrm>
          <a:prstGeom prst="rect">
            <a:avLst/>
          </a:prstGeom>
        </p:spPr>
        <p:txBody>
          <a:bodyPr/>
          <a:lstStyle>
            <a:lvl1pPr marL="0" indent="0" algn="ctr">
              <a:buNone/>
              <a:defRPr sz="1800" b="0">
                <a:solidFill>
                  <a:schemeClr val="bg1"/>
                </a:solidFill>
              </a:defRPr>
            </a:lvl1pPr>
          </a:lstStyle>
          <a:p>
            <a:pPr lvl="0"/>
            <a:r>
              <a:rPr lang="en-US" sz="1800" dirty="0"/>
              <a:t>Content</a:t>
            </a:r>
            <a:endParaRPr lang="en-US" dirty="0"/>
          </a:p>
        </p:txBody>
      </p:sp>
      <p:sp>
        <p:nvSpPr>
          <p:cNvPr id="3" name="Text Placeholder 2">
            <a:extLst>
              <a:ext uri="{FF2B5EF4-FFF2-40B4-BE49-F238E27FC236}">
                <a16:creationId xmlns:a16="http://schemas.microsoft.com/office/drawing/2014/main" id="{F0E32CB8-806D-5340-A590-DEED591FC5A6}"/>
              </a:ext>
            </a:extLst>
          </p:cNvPr>
          <p:cNvSpPr>
            <a:spLocks noGrp="1"/>
          </p:cNvSpPr>
          <p:nvPr>
            <p:ph type="body" sz="quarter" idx="14" hasCustomPrompt="1"/>
          </p:nvPr>
        </p:nvSpPr>
        <p:spPr>
          <a:xfrm>
            <a:off x="1219200" y="2964709"/>
            <a:ext cx="3233445" cy="381000"/>
          </a:xfrm>
          <a:prstGeom prst="rect">
            <a:avLst/>
          </a:prstGeom>
        </p:spPr>
        <p:txBody>
          <a:bodyPr/>
          <a:lstStyle>
            <a:lvl1pPr marL="0" indent="0" algn="ctr">
              <a:buNone/>
              <a:defRPr sz="2800" b="1">
                <a:solidFill>
                  <a:schemeClr val="bg1"/>
                </a:solidFill>
              </a:defRPr>
            </a:lvl1pPr>
          </a:lstStyle>
          <a:p>
            <a:pPr lvl="0"/>
            <a:r>
              <a:rPr lang="en-US" dirty="0"/>
              <a:t>Title</a:t>
            </a:r>
          </a:p>
        </p:txBody>
      </p:sp>
      <p:sp>
        <p:nvSpPr>
          <p:cNvPr id="7" name="Text Placeholder 6">
            <a:extLst>
              <a:ext uri="{FF2B5EF4-FFF2-40B4-BE49-F238E27FC236}">
                <a16:creationId xmlns:a16="http://schemas.microsoft.com/office/drawing/2014/main" id="{FC6B90FF-191E-B344-B309-33D38B54DCAA}"/>
              </a:ext>
            </a:extLst>
          </p:cNvPr>
          <p:cNvSpPr>
            <a:spLocks noGrp="1"/>
          </p:cNvSpPr>
          <p:nvPr>
            <p:ph type="body" sz="quarter" idx="16" hasCustomPrompt="1"/>
          </p:nvPr>
        </p:nvSpPr>
        <p:spPr>
          <a:xfrm>
            <a:off x="1219200" y="3394887"/>
            <a:ext cx="3233445" cy="1016107"/>
          </a:xfrm>
          <a:prstGeom prst="rect">
            <a:avLst/>
          </a:prstGeom>
        </p:spPr>
        <p:txBody>
          <a:bodyPr/>
          <a:lstStyle>
            <a:lvl1pPr marL="0" indent="0" algn="ctr">
              <a:buNone/>
              <a:defRPr sz="1800" b="0">
                <a:solidFill>
                  <a:schemeClr val="bg1"/>
                </a:solidFill>
              </a:defRPr>
            </a:lvl1pPr>
          </a:lstStyle>
          <a:p>
            <a:pPr lvl="0"/>
            <a:r>
              <a:rPr lang="en-US" sz="1800" dirty="0"/>
              <a:t>Content</a:t>
            </a:r>
            <a:endParaRPr lang="en-US" dirty="0"/>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80101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Side-by-side 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26" name="Rectangle 1">
            <a:extLst>
              <a:ext uri="{FF2B5EF4-FFF2-40B4-BE49-F238E27FC236}">
                <a16:creationId xmlns:a16="http://schemas.microsoft.com/office/drawing/2014/main" id="{A0DEE765-79A3-634B-8A3A-32F1CC808485}"/>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7" name="Rectangle 26">
            <a:extLst>
              <a:ext uri="{FF2B5EF4-FFF2-40B4-BE49-F238E27FC236}">
                <a16:creationId xmlns:a16="http://schemas.microsoft.com/office/drawing/2014/main" id="{9C28292D-AE89-6E40-A26B-A5BC1F0E1EF8}"/>
              </a:ext>
            </a:extLst>
          </p:cNvPr>
          <p:cNvSpPr/>
          <p:nvPr userDrawn="1"/>
        </p:nvSpPr>
        <p:spPr bwMode="auto">
          <a:xfrm>
            <a:off x="755396" y="2236744"/>
            <a:ext cx="10846054" cy="2792455"/>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Narrow" pitchFamily="34" charset="0"/>
              <a:ea typeface="ＭＳ Ｐゴシック" charset="-128"/>
            </a:endParaRPr>
          </a:p>
        </p:txBody>
      </p:sp>
      <p:grpSp>
        <p:nvGrpSpPr>
          <p:cNvPr id="33" name="Group 32">
            <a:extLst>
              <a:ext uri="{FF2B5EF4-FFF2-40B4-BE49-F238E27FC236}">
                <a16:creationId xmlns:a16="http://schemas.microsoft.com/office/drawing/2014/main" id="{3B09270A-93DC-8243-80BE-6375C841EEA3}"/>
              </a:ext>
            </a:extLst>
          </p:cNvPr>
          <p:cNvGrpSpPr/>
          <p:nvPr userDrawn="1"/>
        </p:nvGrpSpPr>
        <p:grpSpPr>
          <a:xfrm>
            <a:off x="5515439" y="3315579"/>
            <a:ext cx="968682" cy="596900"/>
            <a:chOff x="5589639" y="2732343"/>
            <a:chExt cx="968682" cy="596900"/>
          </a:xfrm>
        </p:grpSpPr>
        <p:pic>
          <p:nvPicPr>
            <p:cNvPr id="34" name="Picture 33">
              <a:extLst>
                <a:ext uri="{FF2B5EF4-FFF2-40B4-BE49-F238E27FC236}">
                  <a16:creationId xmlns:a16="http://schemas.microsoft.com/office/drawing/2014/main" id="{331334A7-36C7-0E4D-9540-B8ADAA0BEFA3}"/>
                </a:ext>
              </a:extLst>
            </p:cNvPr>
            <p:cNvPicPr>
              <a:picLocks noChangeAspect="1"/>
            </p:cNvPicPr>
            <p:nvPr/>
          </p:nvPicPr>
          <p:blipFill>
            <a:blip r:embed="rId2"/>
            <a:stretch>
              <a:fillRect/>
            </a:stretch>
          </p:blipFill>
          <p:spPr>
            <a:xfrm>
              <a:off x="6164621" y="2732343"/>
              <a:ext cx="393700" cy="596900"/>
            </a:xfrm>
            <a:prstGeom prst="rect">
              <a:avLst/>
            </a:prstGeom>
          </p:spPr>
        </p:pic>
        <p:pic>
          <p:nvPicPr>
            <p:cNvPr id="35" name="Picture 34">
              <a:extLst>
                <a:ext uri="{FF2B5EF4-FFF2-40B4-BE49-F238E27FC236}">
                  <a16:creationId xmlns:a16="http://schemas.microsoft.com/office/drawing/2014/main" id="{2FF113CE-83AA-0142-BF8D-DCC568BFA388}"/>
                </a:ext>
              </a:extLst>
            </p:cNvPr>
            <p:cNvPicPr>
              <a:picLocks noChangeAspect="1"/>
            </p:cNvPicPr>
            <p:nvPr/>
          </p:nvPicPr>
          <p:blipFill>
            <a:blip r:embed="rId2"/>
            <a:stretch>
              <a:fillRect/>
            </a:stretch>
          </p:blipFill>
          <p:spPr>
            <a:xfrm rot="10800000">
              <a:off x="5589639" y="2732343"/>
              <a:ext cx="393700" cy="596900"/>
            </a:xfrm>
            <a:prstGeom prst="rect">
              <a:avLst/>
            </a:prstGeom>
          </p:spPr>
        </p:pic>
      </p:grpSp>
      <p:cxnSp>
        <p:nvCxnSpPr>
          <p:cNvPr id="36" name="Straight Connector 35">
            <a:extLst>
              <a:ext uri="{FF2B5EF4-FFF2-40B4-BE49-F238E27FC236}">
                <a16:creationId xmlns:a16="http://schemas.microsoft.com/office/drawing/2014/main" id="{B2396C98-738F-2840-B1DB-9D586327268C}"/>
              </a:ext>
            </a:extLst>
          </p:cNvPr>
          <p:cNvCxnSpPr/>
          <p:nvPr userDrawn="1"/>
        </p:nvCxnSpPr>
        <p:spPr bwMode="auto">
          <a:xfrm flipV="1">
            <a:off x="6007052" y="2590800"/>
            <a:ext cx="0" cy="5334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B2396C98-738F-2840-B1DB-9D586327268C}"/>
              </a:ext>
            </a:extLst>
          </p:cNvPr>
          <p:cNvCxnSpPr/>
          <p:nvPr userDrawn="1"/>
        </p:nvCxnSpPr>
        <p:spPr bwMode="auto">
          <a:xfrm flipV="1">
            <a:off x="6007052" y="4029307"/>
            <a:ext cx="0" cy="5334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402383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 Review">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80101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In review chart 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17" name="Rectangle 1">
            <a:extLst>
              <a:ext uri="{FF2B5EF4-FFF2-40B4-BE49-F238E27FC236}">
                <a16:creationId xmlns:a16="http://schemas.microsoft.com/office/drawing/2014/main" id="{9FF2239F-6B42-AD41-A557-A916D71F68EF}"/>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aphicFrame>
        <p:nvGraphicFramePr>
          <p:cNvPr id="18" name="Table 17">
            <a:extLst>
              <a:ext uri="{FF2B5EF4-FFF2-40B4-BE49-F238E27FC236}">
                <a16:creationId xmlns:a16="http://schemas.microsoft.com/office/drawing/2014/main" id="{7D8F1BDA-7CB7-F04B-9AF1-B6F41389BDCE}"/>
              </a:ext>
            </a:extLst>
          </p:cNvPr>
          <p:cNvGraphicFramePr>
            <a:graphicFrameLocks noGrp="1"/>
          </p:cNvGraphicFramePr>
          <p:nvPr userDrawn="1">
            <p:extLst>
              <p:ext uri="{D42A27DB-BD31-4B8C-83A1-F6EECF244321}">
                <p14:modId xmlns:p14="http://schemas.microsoft.com/office/powerpoint/2010/main" val="3177747330"/>
              </p:ext>
            </p:extLst>
          </p:nvPr>
        </p:nvGraphicFramePr>
        <p:xfrm>
          <a:off x="900953" y="1471108"/>
          <a:ext cx="10730754" cy="4396292"/>
        </p:xfrm>
        <a:graphic>
          <a:graphicData uri="http://schemas.openxmlformats.org/drawingml/2006/table">
            <a:tbl>
              <a:tblPr firstRow="1" bandRow="1">
                <a:tableStyleId>{5C22544A-7EE6-4342-B048-85BDC9FD1C3A}</a:tableStyleId>
              </a:tblPr>
              <a:tblGrid>
                <a:gridCol w="4755426">
                  <a:extLst>
                    <a:ext uri="{9D8B030D-6E8A-4147-A177-3AD203B41FA5}">
                      <a16:colId xmlns:a16="http://schemas.microsoft.com/office/drawing/2014/main" val="59066150"/>
                    </a:ext>
                  </a:extLst>
                </a:gridCol>
                <a:gridCol w="5975328">
                  <a:extLst>
                    <a:ext uri="{9D8B030D-6E8A-4147-A177-3AD203B41FA5}">
                      <a16:colId xmlns:a16="http://schemas.microsoft.com/office/drawing/2014/main" val="4072129539"/>
                    </a:ext>
                  </a:extLst>
                </a:gridCol>
              </a:tblGrid>
              <a:tr h="9672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bg1"/>
                        </a:solidFill>
                        <a:latin typeface="+mj-lt"/>
                        <a:ea typeface="Arial" charset="0"/>
                        <a:cs typeface="Arial" charset="0"/>
                      </a:endParaRPr>
                    </a:p>
                  </a:txBody>
                  <a:tcPr marL="121920" marR="121920" marT="60960" marB="6096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4E9C"/>
                    </a:solidFill>
                  </a:tcPr>
                </a:tc>
                <a:tc>
                  <a:txBody>
                    <a:bodyPr/>
                    <a:lstStyle/>
                    <a:p>
                      <a:pPr marL="0" indent="0">
                        <a:buClr>
                          <a:srgbClr val="00BEFF"/>
                        </a:buClr>
                        <a:buFont typeface="Arial" panose="020B0604020202020204" pitchFamily="34" charset="0"/>
                        <a:buNone/>
                      </a:pPr>
                      <a:endParaRPr lang="en-US" sz="1500" b="0" i="0" u="none" kern="1200" spc="-20" dirty="0">
                        <a:solidFill>
                          <a:schemeClr val="bg1"/>
                        </a:solidFill>
                        <a:latin typeface="+mn-lt"/>
                        <a:ea typeface="Arial" charset="0"/>
                        <a:cs typeface="Arial" charset="0"/>
                      </a:endParaRPr>
                    </a:p>
                  </a:txBody>
                  <a:tcPr marL="121920" marR="121920" marT="60960" marB="6096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4E9C"/>
                    </a:solidFill>
                  </a:tcPr>
                </a:tc>
                <a:extLst>
                  <a:ext uri="{0D108BD9-81ED-4DB2-BD59-A6C34878D82A}">
                    <a16:rowId xmlns:a16="http://schemas.microsoft.com/office/drawing/2014/main" val="3903501793"/>
                  </a:ext>
                </a:extLst>
              </a:tr>
              <a:tr h="11747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bg1"/>
                        </a:solidFill>
                        <a:latin typeface="+mj-lt"/>
                        <a:ea typeface="Arial" charset="0"/>
                        <a:cs typeface="Arial" charset="0"/>
                      </a:endParaRPr>
                    </a:p>
                  </a:txBody>
                  <a:tcPr marL="121920" marR="121920" marT="60960" marB="609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4E9C"/>
                    </a:solidFill>
                  </a:tcPr>
                </a:tc>
                <a:tc>
                  <a:txBody>
                    <a:bodyPr/>
                    <a:lstStyle/>
                    <a:p>
                      <a:pPr marL="0" indent="0">
                        <a:buClr>
                          <a:srgbClr val="00BEFF"/>
                        </a:buClr>
                        <a:buFont typeface="Arial" panose="020B0604020202020204" pitchFamily="34" charset="0"/>
                        <a:buNone/>
                      </a:pPr>
                      <a:endParaRPr lang="en-US" sz="1500" i="0" u="none" kern="1200" spc="-20" dirty="0">
                        <a:solidFill>
                          <a:schemeClr val="bg1"/>
                        </a:solidFill>
                        <a:latin typeface="+mn-lt"/>
                        <a:ea typeface="Arial" charset="0"/>
                        <a:cs typeface="Arial" charset="0"/>
                      </a:endParaRPr>
                    </a:p>
                  </a:txBody>
                  <a:tcPr marL="121920" marR="121920" marT="60960" marB="6096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4E9C"/>
                    </a:solidFill>
                  </a:tcPr>
                </a:tc>
                <a:extLst>
                  <a:ext uri="{0D108BD9-81ED-4DB2-BD59-A6C34878D82A}">
                    <a16:rowId xmlns:a16="http://schemas.microsoft.com/office/drawing/2014/main" val="26902314"/>
                  </a:ext>
                </a:extLst>
              </a:tr>
              <a:tr h="11276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bg1"/>
                        </a:solidFill>
                        <a:latin typeface="+mj-lt"/>
                        <a:ea typeface="Arial" charset="0"/>
                        <a:cs typeface="Arial" charset="0"/>
                      </a:endParaRPr>
                    </a:p>
                  </a:txBody>
                  <a:tcPr marL="121920" marR="121920" marT="60960" marB="609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4E9C"/>
                    </a:solidFill>
                  </a:tcPr>
                </a:tc>
                <a:tc>
                  <a:txBody>
                    <a:bodyPr/>
                    <a:lstStyle/>
                    <a:p>
                      <a:pPr marL="0" indent="0">
                        <a:buClr>
                          <a:srgbClr val="00BEFF"/>
                        </a:buClr>
                        <a:buFont typeface="Arial" panose="020B0604020202020204" pitchFamily="34" charset="0"/>
                        <a:buNone/>
                      </a:pPr>
                      <a:endParaRPr lang="en-US" sz="1500" i="0" u="none" kern="1200" spc="-20" dirty="0">
                        <a:solidFill>
                          <a:schemeClr val="bg1"/>
                        </a:solidFill>
                        <a:latin typeface="+mn-lt"/>
                        <a:ea typeface="Arial" charset="0"/>
                        <a:cs typeface="Arial" charset="0"/>
                      </a:endParaRPr>
                    </a:p>
                  </a:txBody>
                  <a:tcPr marL="121920" marR="121920" marT="60960" marB="6096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4E9C"/>
                    </a:solidFill>
                  </a:tcPr>
                </a:tc>
                <a:extLst>
                  <a:ext uri="{0D108BD9-81ED-4DB2-BD59-A6C34878D82A}">
                    <a16:rowId xmlns:a16="http://schemas.microsoft.com/office/drawing/2014/main" val="2253747608"/>
                  </a:ext>
                </a:extLst>
              </a:tr>
              <a:tr h="1126559">
                <a:tc>
                  <a:txBody>
                    <a:bodyPr/>
                    <a:lstStyle/>
                    <a:p>
                      <a:endParaRPr lang="en-US" sz="2000" b="1" dirty="0">
                        <a:solidFill>
                          <a:schemeClr val="bg1"/>
                        </a:solidFill>
                        <a:latin typeface="+mj-lt"/>
                        <a:ea typeface="Arial" charset="0"/>
                        <a:cs typeface="Arial" charset="0"/>
                      </a:endParaRPr>
                    </a:p>
                  </a:txBody>
                  <a:tcPr marL="121920" marR="121920" marT="60960" marB="609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64E9C"/>
                    </a:solidFill>
                  </a:tcPr>
                </a:tc>
                <a:tc>
                  <a:txBody>
                    <a:bodyPr/>
                    <a:lstStyle/>
                    <a:p>
                      <a:pPr marL="0" indent="0">
                        <a:buClr>
                          <a:srgbClr val="00BEFF"/>
                        </a:buClr>
                        <a:buFont typeface="Arial" panose="020B0604020202020204" pitchFamily="34" charset="0"/>
                        <a:buNone/>
                      </a:pPr>
                      <a:endParaRPr lang="en-US" sz="1500" i="0" u="none" kern="1200" spc="-20" dirty="0">
                        <a:solidFill>
                          <a:schemeClr val="bg1"/>
                        </a:solidFill>
                        <a:latin typeface="+mn-lt"/>
                        <a:ea typeface="Arial" charset="0"/>
                        <a:cs typeface="Arial" charset="0"/>
                      </a:endParaRPr>
                    </a:p>
                  </a:txBody>
                  <a:tcPr marL="121920" marR="121920" marT="60960" marB="6096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64E9C"/>
                    </a:solidFill>
                  </a:tcPr>
                </a:tc>
                <a:extLst>
                  <a:ext uri="{0D108BD9-81ED-4DB2-BD59-A6C34878D82A}">
                    <a16:rowId xmlns:a16="http://schemas.microsoft.com/office/drawing/2014/main" val="1074024283"/>
                  </a:ext>
                </a:extLst>
              </a:tr>
            </a:tbl>
          </a:graphicData>
        </a:graphic>
      </p:graphicFrame>
      <p:sp>
        <p:nvSpPr>
          <p:cNvPr id="10" name="Text Placeholder 9">
            <a:extLst>
              <a:ext uri="{FF2B5EF4-FFF2-40B4-BE49-F238E27FC236}">
                <a16:creationId xmlns:a16="http://schemas.microsoft.com/office/drawing/2014/main" id="{62DFF27E-A058-D24C-868C-AD8E6A8DE1F2}"/>
              </a:ext>
            </a:extLst>
          </p:cNvPr>
          <p:cNvSpPr>
            <a:spLocks noGrp="1"/>
          </p:cNvSpPr>
          <p:nvPr>
            <p:ph type="body" sz="quarter" idx="14" hasCustomPrompt="1"/>
          </p:nvPr>
        </p:nvSpPr>
        <p:spPr>
          <a:xfrm>
            <a:off x="914400" y="1478681"/>
            <a:ext cx="457200" cy="381000"/>
          </a:xfrm>
          <a:prstGeom prst="rect">
            <a:avLst/>
          </a:prstGeom>
        </p:spPr>
        <p:txBody>
          <a:bodyPr/>
          <a:lstStyle>
            <a:lvl1pPr marL="0" indent="0">
              <a:buNone/>
              <a:defRPr sz="2000">
                <a:solidFill>
                  <a:schemeClr val="bg1"/>
                </a:solidFill>
                <a:latin typeface="+mj-lt"/>
              </a:defRPr>
            </a:lvl1pPr>
          </a:lstStyle>
          <a:p>
            <a:pPr lvl="0"/>
            <a:r>
              <a:rPr lang="en-US" dirty="0"/>
              <a:t>1.</a:t>
            </a:r>
          </a:p>
        </p:txBody>
      </p:sp>
      <p:sp>
        <p:nvSpPr>
          <p:cNvPr id="23" name="Text Placeholder 9">
            <a:extLst>
              <a:ext uri="{FF2B5EF4-FFF2-40B4-BE49-F238E27FC236}">
                <a16:creationId xmlns:a16="http://schemas.microsoft.com/office/drawing/2014/main" id="{3A5C340A-2146-884B-A052-B3971254AD6C}"/>
              </a:ext>
            </a:extLst>
          </p:cNvPr>
          <p:cNvSpPr>
            <a:spLocks noGrp="1"/>
          </p:cNvSpPr>
          <p:nvPr>
            <p:ph type="body" sz="quarter" idx="15" hasCustomPrompt="1"/>
          </p:nvPr>
        </p:nvSpPr>
        <p:spPr>
          <a:xfrm>
            <a:off x="914400" y="2362200"/>
            <a:ext cx="457200" cy="381000"/>
          </a:xfrm>
          <a:prstGeom prst="rect">
            <a:avLst/>
          </a:prstGeom>
        </p:spPr>
        <p:txBody>
          <a:bodyPr/>
          <a:lstStyle>
            <a:lvl1pPr marL="0" indent="0">
              <a:buNone/>
              <a:defRPr sz="2000">
                <a:solidFill>
                  <a:schemeClr val="bg1"/>
                </a:solidFill>
                <a:latin typeface="+mj-lt"/>
              </a:defRPr>
            </a:lvl1pPr>
          </a:lstStyle>
          <a:p>
            <a:pPr lvl="0"/>
            <a:r>
              <a:rPr lang="en-US" dirty="0"/>
              <a:t>2.</a:t>
            </a:r>
          </a:p>
        </p:txBody>
      </p:sp>
      <p:sp>
        <p:nvSpPr>
          <p:cNvPr id="24" name="Text Placeholder 9">
            <a:extLst>
              <a:ext uri="{FF2B5EF4-FFF2-40B4-BE49-F238E27FC236}">
                <a16:creationId xmlns:a16="http://schemas.microsoft.com/office/drawing/2014/main" id="{F0DE8F7E-E92E-EB4F-A479-D8A4A0FCBC9F}"/>
              </a:ext>
            </a:extLst>
          </p:cNvPr>
          <p:cNvSpPr>
            <a:spLocks noGrp="1"/>
          </p:cNvSpPr>
          <p:nvPr>
            <p:ph type="body" sz="quarter" idx="16" hasCustomPrompt="1"/>
          </p:nvPr>
        </p:nvSpPr>
        <p:spPr>
          <a:xfrm>
            <a:off x="914400" y="3536081"/>
            <a:ext cx="457200" cy="381000"/>
          </a:xfrm>
          <a:prstGeom prst="rect">
            <a:avLst/>
          </a:prstGeom>
        </p:spPr>
        <p:txBody>
          <a:bodyPr/>
          <a:lstStyle>
            <a:lvl1pPr marL="0" indent="0">
              <a:buNone/>
              <a:defRPr sz="2000">
                <a:solidFill>
                  <a:schemeClr val="bg1"/>
                </a:solidFill>
                <a:latin typeface="+mj-lt"/>
              </a:defRPr>
            </a:lvl1pPr>
          </a:lstStyle>
          <a:p>
            <a:pPr lvl="0"/>
            <a:r>
              <a:rPr lang="en-US" dirty="0"/>
              <a:t>3.</a:t>
            </a:r>
          </a:p>
        </p:txBody>
      </p:sp>
      <p:sp>
        <p:nvSpPr>
          <p:cNvPr id="25" name="Text Placeholder 9">
            <a:extLst>
              <a:ext uri="{FF2B5EF4-FFF2-40B4-BE49-F238E27FC236}">
                <a16:creationId xmlns:a16="http://schemas.microsoft.com/office/drawing/2014/main" id="{EB4BBB94-9302-F645-950C-1B1CB3B05F21}"/>
              </a:ext>
            </a:extLst>
          </p:cNvPr>
          <p:cNvSpPr>
            <a:spLocks noGrp="1"/>
          </p:cNvSpPr>
          <p:nvPr>
            <p:ph type="body" sz="quarter" idx="17" hasCustomPrompt="1"/>
          </p:nvPr>
        </p:nvSpPr>
        <p:spPr>
          <a:xfrm>
            <a:off x="914400" y="4662992"/>
            <a:ext cx="457200" cy="381000"/>
          </a:xfrm>
          <a:prstGeom prst="rect">
            <a:avLst/>
          </a:prstGeom>
        </p:spPr>
        <p:txBody>
          <a:bodyPr/>
          <a:lstStyle>
            <a:lvl1pPr marL="0" indent="0">
              <a:buNone/>
              <a:defRPr sz="2000">
                <a:solidFill>
                  <a:schemeClr val="bg1"/>
                </a:solidFill>
                <a:latin typeface="+mj-lt"/>
              </a:defRPr>
            </a:lvl1pPr>
          </a:lstStyle>
          <a:p>
            <a:pPr lvl="0"/>
            <a:r>
              <a:rPr lang="en-US" dirty="0"/>
              <a:t>4.</a:t>
            </a:r>
          </a:p>
        </p:txBody>
      </p:sp>
      <p:sp>
        <p:nvSpPr>
          <p:cNvPr id="29" name="Text Placeholder 9">
            <a:extLst>
              <a:ext uri="{FF2B5EF4-FFF2-40B4-BE49-F238E27FC236}">
                <a16:creationId xmlns:a16="http://schemas.microsoft.com/office/drawing/2014/main" id="{B917CB5D-38CC-8548-8F3A-075BF7E647E5}"/>
              </a:ext>
            </a:extLst>
          </p:cNvPr>
          <p:cNvSpPr>
            <a:spLocks noGrp="1"/>
          </p:cNvSpPr>
          <p:nvPr>
            <p:ph type="body" sz="quarter" idx="18" hasCustomPrompt="1"/>
          </p:nvPr>
        </p:nvSpPr>
        <p:spPr>
          <a:xfrm>
            <a:off x="1143000" y="1478681"/>
            <a:ext cx="3886200" cy="807319"/>
          </a:xfrm>
          <a:prstGeom prst="rect">
            <a:avLst/>
          </a:prstGeom>
        </p:spPr>
        <p:txBody>
          <a:bodyPr/>
          <a:lstStyle>
            <a:lvl1pPr marL="0" indent="0">
              <a:buNone/>
              <a:defRPr sz="2000" b="1">
                <a:solidFill>
                  <a:schemeClr val="bg1"/>
                </a:solidFill>
                <a:latin typeface="+mj-lt"/>
              </a:defRPr>
            </a:lvl1pPr>
          </a:lstStyle>
          <a:p>
            <a:pPr lvl="0"/>
            <a:r>
              <a:rPr lang="en-US" dirty="0"/>
              <a:t>Content</a:t>
            </a:r>
          </a:p>
        </p:txBody>
      </p:sp>
      <p:sp>
        <p:nvSpPr>
          <p:cNvPr id="30" name="Text Placeholder 9">
            <a:extLst>
              <a:ext uri="{FF2B5EF4-FFF2-40B4-BE49-F238E27FC236}">
                <a16:creationId xmlns:a16="http://schemas.microsoft.com/office/drawing/2014/main" id="{F31A04BB-61B0-2E43-A76B-3A2CE1560A9F}"/>
              </a:ext>
            </a:extLst>
          </p:cNvPr>
          <p:cNvSpPr>
            <a:spLocks noGrp="1"/>
          </p:cNvSpPr>
          <p:nvPr>
            <p:ph type="body" sz="quarter" idx="19" hasCustomPrompt="1"/>
          </p:nvPr>
        </p:nvSpPr>
        <p:spPr>
          <a:xfrm>
            <a:off x="1143000" y="2362200"/>
            <a:ext cx="3886200" cy="807319"/>
          </a:xfrm>
          <a:prstGeom prst="rect">
            <a:avLst/>
          </a:prstGeom>
        </p:spPr>
        <p:txBody>
          <a:bodyPr/>
          <a:lstStyle>
            <a:lvl1pPr marL="0" indent="0">
              <a:buNone/>
              <a:defRPr sz="2000" b="1">
                <a:solidFill>
                  <a:schemeClr val="bg1"/>
                </a:solidFill>
                <a:latin typeface="+mj-lt"/>
              </a:defRPr>
            </a:lvl1pPr>
          </a:lstStyle>
          <a:p>
            <a:pPr lvl="0"/>
            <a:r>
              <a:rPr lang="en-US" dirty="0"/>
              <a:t>Content</a:t>
            </a:r>
          </a:p>
        </p:txBody>
      </p:sp>
      <p:sp>
        <p:nvSpPr>
          <p:cNvPr id="31" name="Text Placeholder 9">
            <a:extLst>
              <a:ext uri="{FF2B5EF4-FFF2-40B4-BE49-F238E27FC236}">
                <a16:creationId xmlns:a16="http://schemas.microsoft.com/office/drawing/2014/main" id="{2449035A-9EB5-AD48-8EC5-E92E2F36C449}"/>
              </a:ext>
            </a:extLst>
          </p:cNvPr>
          <p:cNvSpPr>
            <a:spLocks noGrp="1"/>
          </p:cNvSpPr>
          <p:nvPr>
            <p:ph type="body" sz="quarter" idx="20" hasCustomPrompt="1"/>
          </p:nvPr>
        </p:nvSpPr>
        <p:spPr>
          <a:xfrm>
            <a:off x="1143000" y="3536081"/>
            <a:ext cx="3886200" cy="807319"/>
          </a:xfrm>
          <a:prstGeom prst="rect">
            <a:avLst/>
          </a:prstGeom>
        </p:spPr>
        <p:txBody>
          <a:bodyPr/>
          <a:lstStyle>
            <a:lvl1pPr marL="0" indent="0">
              <a:buNone/>
              <a:defRPr sz="2000" b="1">
                <a:solidFill>
                  <a:schemeClr val="bg1"/>
                </a:solidFill>
                <a:latin typeface="+mj-lt"/>
              </a:defRPr>
            </a:lvl1pPr>
          </a:lstStyle>
          <a:p>
            <a:pPr lvl="0"/>
            <a:r>
              <a:rPr lang="en-US" dirty="0"/>
              <a:t>Content</a:t>
            </a:r>
          </a:p>
        </p:txBody>
      </p:sp>
      <p:sp>
        <p:nvSpPr>
          <p:cNvPr id="32" name="Text Placeholder 9">
            <a:extLst>
              <a:ext uri="{FF2B5EF4-FFF2-40B4-BE49-F238E27FC236}">
                <a16:creationId xmlns:a16="http://schemas.microsoft.com/office/drawing/2014/main" id="{6B0DF808-618D-F04E-91DA-19DAA0CB7787}"/>
              </a:ext>
            </a:extLst>
          </p:cNvPr>
          <p:cNvSpPr>
            <a:spLocks noGrp="1"/>
          </p:cNvSpPr>
          <p:nvPr>
            <p:ph type="body" sz="quarter" idx="21" hasCustomPrompt="1"/>
          </p:nvPr>
        </p:nvSpPr>
        <p:spPr>
          <a:xfrm>
            <a:off x="1143000" y="4662992"/>
            <a:ext cx="3886200" cy="807319"/>
          </a:xfrm>
          <a:prstGeom prst="rect">
            <a:avLst/>
          </a:prstGeom>
        </p:spPr>
        <p:txBody>
          <a:bodyPr/>
          <a:lstStyle>
            <a:lvl1pPr marL="0" indent="0">
              <a:buNone/>
              <a:defRPr sz="2000" b="1">
                <a:solidFill>
                  <a:schemeClr val="bg1"/>
                </a:solidFill>
                <a:latin typeface="+mj-lt"/>
              </a:defRPr>
            </a:lvl1pPr>
          </a:lstStyle>
          <a:p>
            <a:pPr lvl="0"/>
            <a:r>
              <a:rPr lang="en-US" dirty="0"/>
              <a:t>Content</a:t>
            </a:r>
          </a:p>
        </p:txBody>
      </p:sp>
      <p:sp>
        <p:nvSpPr>
          <p:cNvPr id="12" name="Text Placeholder 11">
            <a:extLst>
              <a:ext uri="{FF2B5EF4-FFF2-40B4-BE49-F238E27FC236}">
                <a16:creationId xmlns:a16="http://schemas.microsoft.com/office/drawing/2014/main" id="{57F2D45A-7F7C-D74E-9DEE-84EB5991AE6C}"/>
              </a:ext>
            </a:extLst>
          </p:cNvPr>
          <p:cNvSpPr>
            <a:spLocks noGrp="1"/>
          </p:cNvSpPr>
          <p:nvPr>
            <p:ph type="body" sz="quarter" idx="22" hasCustomPrompt="1"/>
          </p:nvPr>
        </p:nvSpPr>
        <p:spPr>
          <a:xfrm>
            <a:off x="5699760" y="1520749"/>
            <a:ext cx="5105400" cy="296863"/>
          </a:xfrm>
          <a:prstGeom prst="rect">
            <a:avLst/>
          </a:prstGeom>
        </p:spPr>
        <p:txBody>
          <a:bodyPr/>
          <a:lstStyle>
            <a:lvl1pPr marL="0" indent="0">
              <a:buNone/>
              <a:defRPr sz="1500" b="1">
                <a:solidFill>
                  <a:schemeClr val="bg1"/>
                </a:solidFill>
              </a:defRPr>
            </a:lvl1pPr>
          </a:lstStyle>
          <a:p>
            <a:pPr lvl="0"/>
            <a:r>
              <a:rPr lang="en-US" dirty="0"/>
              <a:t>Content</a:t>
            </a:r>
          </a:p>
        </p:txBody>
      </p:sp>
      <p:sp>
        <p:nvSpPr>
          <p:cNvPr id="37" name="Text Placeholder 11">
            <a:extLst>
              <a:ext uri="{FF2B5EF4-FFF2-40B4-BE49-F238E27FC236}">
                <a16:creationId xmlns:a16="http://schemas.microsoft.com/office/drawing/2014/main" id="{4CFFB759-34FF-EC44-9EAC-EB96B773AB69}"/>
              </a:ext>
            </a:extLst>
          </p:cNvPr>
          <p:cNvSpPr>
            <a:spLocks noGrp="1"/>
          </p:cNvSpPr>
          <p:nvPr>
            <p:ph type="body" sz="quarter" idx="23" hasCustomPrompt="1"/>
          </p:nvPr>
        </p:nvSpPr>
        <p:spPr>
          <a:xfrm>
            <a:off x="5699760" y="2477017"/>
            <a:ext cx="5105400" cy="296863"/>
          </a:xfrm>
          <a:prstGeom prst="rect">
            <a:avLst/>
          </a:prstGeom>
        </p:spPr>
        <p:txBody>
          <a:bodyPr/>
          <a:lstStyle>
            <a:lvl1pPr marL="0" indent="0">
              <a:buNone/>
              <a:defRPr sz="1500" b="1">
                <a:solidFill>
                  <a:schemeClr val="bg1"/>
                </a:solidFill>
              </a:defRPr>
            </a:lvl1pPr>
          </a:lstStyle>
          <a:p>
            <a:pPr lvl="0"/>
            <a:r>
              <a:rPr lang="en-US" dirty="0"/>
              <a:t>Content</a:t>
            </a:r>
          </a:p>
        </p:txBody>
      </p:sp>
      <p:sp>
        <p:nvSpPr>
          <p:cNvPr id="38" name="Text Placeholder 11">
            <a:extLst>
              <a:ext uri="{FF2B5EF4-FFF2-40B4-BE49-F238E27FC236}">
                <a16:creationId xmlns:a16="http://schemas.microsoft.com/office/drawing/2014/main" id="{E0E70CB8-0060-CC45-8CBB-E7A05D414337}"/>
              </a:ext>
            </a:extLst>
          </p:cNvPr>
          <p:cNvSpPr>
            <a:spLocks noGrp="1"/>
          </p:cNvSpPr>
          <p:nvPr>
            <p:ph type="body" sz="quarter" idx="24" hasCustomPrompt="1"/>
          </p:nvPr>
        </p:nvSpPr>
        <p:spPr>
          <a:xfrm>
            <a:off x="5699760" y="3642877"/>
            <a:ext cx="5105400" cy="296863"/>
          </a:xfrm>
          <a:prstGeom prst="rect">
            <a:avLst/>
          </a:prstGeom>
        </p:spPr>
        <p:txBody>
          <a:bodyPr/>
          <a:lstStyle>
            <a:lvl1pPr marL="0" indent="0">
              <a:buNone/>
              <a:defRPr sz="1500" b="1">
                <a:solidFill>
                  <a:schemeClr val="bg1"/>
                </a:solidFill>
              </a:defRPr>
            </a:lvl1pPr>
          </a:lstStyle>
          <a:p>
            <a:pPr lvl="0"/>
            <a:r>
              <a:rPr lang="en-US" dirty="0"/>
              <a:t>Content</a:t>
            </a:r>
          </a:p>
        </p:txBody>
      </p:sp>
      <p:sp>
        <p:nvSpPr>
          <p:cNvPr id="40" name="Text Placeholder 11">
            <a:extLst>
              <a:ext uri="{FF2B5EF4-FFF2-40B4-BE49-F238E27FC236}">
                <a16:creationId xmlns:a16="http://schemas.microsoft.com/office/drawing/2014/main" id="{4D9BCC97-C76A-984C-9CEE-2EA6F9BF8436}"/>
              </a:ext>
            </a:extLst>
          </p:cNvPr>
          <p:cNvSpPr>
            <a:spLocks noGrp="1"/>
          </p:cNvSpPr>
          <p:nvPr>
            <p:ph type="body" sz="quarter" idx="25" hasCustomPrompt="1"/>
          </p:nvPr>
        </p:nvSpPr>
        <p:spPr>
          <a:xfrm>
            <a:off x="5699760" y="4784226"/>
            <a:ext cx="5105400" cy="296863"/>
          </a:xfrm>
          <a:prstGeom prst="rect">
            <a:avLst/>
          </a:prstGeom>
        </p:spPr>
        <p:txBody>
          <a:bodyPr/>
          <a:lstStyle>
            <a:lvl1pPr marL="0" indent="0">
              <a:buNone/>
              <a:defRPr sz="1500" b="1">
                <a:solidFill>
                  <a:schemeClr val="bg1"/>
                </a:solidFill>
              </a:defRPr>
            </a:lvl1pPr>
          </a:lstStyle>
          <a:p>
            <a:pPr lvl="0"/>
            <a:r>
              <a:rPr lang="en-US" dirty="0"/>
              <a:t>Content</a:t>
            </a:r>
          </a:p>
        </p:txBody>
      </p:sp>
      <p:sp>
        <p:nvSpPr>
          <p:cNvPr id="15" name="Text Placeholder 14">
            <a:extLst>
              <a:ext uri="{FF2B5EF4-FFF2-40B4-BE49-F238E27FC236}">
                <a16:creationId xmlns:a16="http://schemas.microsoft.com/office/drawing/2014/main" id="{C820B689-682E-434E-AE5D-B902463147E1}"/>
              </a:ext>
            </a:extLst>
          </p:cNvPr>
          <p:cNvSpPr>
            <a:spLocks noGrp="1"/>
          </p:cNvSpPr>
          <p:nvPr>
            <p:ph type="body" sz="quarter" idx="26" hasCustomPrompt="1"/>
          </p:nvPr>
        </p:nvSpPr>
        <p:spPr>
          <a:xfrm>
            <a:off x="5681312" y="1830864"/>
            <a:ext cx="5121275" cy="544512"/>
          </a:xfrm>
          <a:prstGeom prst="rect">
            <a:avLst/>
          </a:prstGeom>
        </p:spPr>
        <p:txBody>
          <a:bodyPr/>
          <a:lstStyle>
            <a:lvl1pPr marL="285750" indent="-285750">
              <a:lnSpc>
                <a:spcPts val="700"/>
              </a:lnSpc>
              <a:buClr>
                <a:srgbClr val="04E3FF"/>
              </a:buClr>
              <a:buFont typeface="Arial" panose="020B0604020202020204" pitchFamily="34" charset="0"/>
              <a:buChar char="•"/>
              <a:defRPr sz="1500">
                <a:solidFill>
                  <a:schemeClr val="bg1"/>
                </a:solidFill>
              </a:defRPr>
            </a:lvl1pPr>
          </a:lstStyle>
          <a:p>
            <a:pPr lvl="0"/>
            <a:r>
              <a:rPr lang="en-US" dirty="0"/>
              <a:t>Bullet 1</a:t>
            </a:r>
          </a:p>
          <a:p>
            <a:pPr lvl="0"/>
            <a:r>
              <a:rPr lang="en-US" dirty="0"/>
              <a:t>Bullet 2</a:t>
            </a:r>
          </a:p>
        </p:txBody>
      </p:sp>
      <p:sp>
        <p:nvSpPr>
          <p:cNvPr id="41" name="Text Placeholder 14">
            <a:extLst>
              <a:ext uri="{FF2B5EF4-FFF2-40B4-BE49-F238E27FC236}">
                <a16:creationId xmlns:a16="http://schemas.microsoft.com/office/drawing/2014/main" id="{61D0C5D5-394E-804A-B484-B8B73208B920}"/>
              </a:ext>
            </a:extLst>
          </p:cNvPr>
          <p:cNvSpPr>
            <a:spLocks noGrp="1"/>
          </p:cNvSpPr>
          <p:nvPr>
            <p:ph type="body" sz="quarter" idx="27" hasCustomPrompt="1"/>
          </p:nvPr>
        </p:nvSpPr>
        <p:spPr>
          <a:xfrm>
            <a:off x="5681312" y="2792310"/>
            <a:ext cx="5121275" cy="544512"/>
          </a:xfrm>
          <a:prstGeom prst="rect">
            <a:avLst/>
          </a:prstGeom>
        </p:spPr>
        <p:txBody>
          <a:bodyPr/>
          <a:lstStyle>
            <a:lvl1pPr marL="285750" indent="-285750">
              <a:lnSpc>
                <a:spcPts val="700"/>
              </a:lnSpc>
              <a:buClr>
                <a:srgbClr val="04E3FF"/>
              </a:buClr>
              <a:buFont typeface="Arial" panose="020B0604020202020204" pitchFamily="34" charset="0"/>
              <a:buChar char="•"/>
              <a:defRPr sz="1500">
                <a:solidFill>
                  <a:schemeClr val="bg1"/>
                </a:solidFill>
              </a:defRPr>
            </a:lvl1pPr>
          </a:lstStyle>
          <a:p>
            <a:pPr lvl="0"/>
            <a:r>
              <a:rPr lang="en-US" dirty="0"/>
              <a:t>Bullet 1</a:t>
            </a:r>
          </a:p>
          <a:p>
            <a:pPr lvl="0"/>
            <a:r>
              <a:rPr lang="en-US" dirty="0"/>
              <a:t>Bullet 2</a:t>
            </a:r>
          </a:p>
        </p:txBody>
      </p:sp>
      <p:sp>
        <p:nvSpPr>
          <p:cNvPr id="43" name="Text Placeholder 14">
            <a:extLst>
              <a:ext uri="{FF2B5EF4-FFF2-40B4-BE49-F238E27FC236}">
                <a16:creationId xmlns:a16="http://schemas.microsoft.com/office/drawing/2014/main" id="{4B3E709F-9454-FD4F-B707-40650F5B007C}"/>
              </a:ext>
            </a:extLst>
          </p:cNvPr>
          <p:cNvSpPr>
            <a:spLocks noGrp="1"/>
          </p:cNvSpPr>
          <p:nvPr>
            <p:ph type="body" sz="quarter" idx="28" hasCustomPrompt="1"/>
          </p:nvPr>
        </p:nvSpPr>
        <p:spPr>
          <a:xfrm>
            <a:off x="5681312" y="3973539"/>
            <a:ext cx="5121275" cy="544512"/>
          </a:xfrm>
          <a:prstGeom prst="rect">
            <a:avLst/>
          </a:prstGeom>
        </p:spPr>
        <p:txBody>
          <a:bodyPr/>
          <a:lstStyle>
            <a:lvl1pPr marL="285750" indent="-285750">
              <a:lnSpc>
                <a:spcPts val="700"/>
              </a:lnSpc>
              <a:buClr>
                <a:srgbClr val="04E3FF"/>
              </a:buClr>
              <a:buFont typeface="Arial" panose="020B0604020202020204" pitchFamily="34" charset="0"/>
              <a:buChar char="•"/>
              <a:defRPr sz="1500">
                <a:solidFill>
                  <a:schemeClr val="bg1"/>
                </a:solidFill>
              </a:defRPr>
            </a:lvl1pPr>
          </a:lstStyle>
          <a:p>
            <a:pPr lvl="0"/>
            <a:r>
              <a:rPr lang="en-US" dirty="0"/>
              <a:t>Bullet 1</a:t>
            </a:r>
          </a:p>
          <a:p>
            <a:pPr lvl="0"/>
            <a:r>
              <a:rPr lang="en-US" dirty="0"/>
              <a:t>Bullet 2</a:t>
            </a:r>
          </a:p>
        </p:txBody>
      </p:sp>
      <p:sp>
        <p:nvSpPr>
          <p:cNvPr id="44" name="Text Placeholder 14">
            <a:extLst>
              <a:ext uri="{FF2B5EF4-FFF2-40B4-BE49-F238E27FC236}">
                <a16:creationId xmlns:a16="http://schemas.microsoft.com/office/drawing/2014/main" id="{D858BA47-0670-974B-BAE8-B09A6D1F1401}"/>
              </a:ext>
            </a:extLst>
          </p:cNvPr>
          <p:cNvSpPr>
            <a:spLocks noGrp="1"/>
          </p:cNvSpPr>
          <p:nvPr>
            <p:ph type="body" sz="quarter" idx="29" hasCustomPrompt="1"/>
          </p:nvPr>
        </p:nvSpPr>
        <p:spPr>
          <a:xfrm>
            <a:off x="5681312" y="5105400"/>
            <a:ext cx="5121275" cy="544512"/>
          </a:xfrm>
          <a:prstGeom prst="rect">
            <a:avLst/>
          </a:prstGeom>
        </p:spPr>
        <p:txBody>
          <a:bodyPr/>
          <a:lstStyle>
            <a:lvl1pPr marL="285750" indent="-285750">
              <a:lnSpc>
                <a:spcPts val="700"/>
              </a:lnSpc>
              <a:buClr>
                <a:srgbClr val="04E3FF"/>
              </a:buClr>
              <a:buFont typeface="Arial" panose="020B0604020202020204" pitchFamily="34" charset="0"/>
              <a:buChar char="•"/>
              <a:defRPr sz="1500">
                <a:solidFill>
                  <a:schemeClr val="bg1"/>
                </a:solidFill>
              </a:defRPr>
            </a:lvl1pPr>
          </a:lstStyle>
          <a:p>
            <a:pPr lvl="0"/>
            <a:r>
              <a:rPr lang="en-US" dirty="0"/>
              <a:t>Bullet 1</a:t>
            </a:r>
          </a:p>
          <a:p>
            <a:pPr lvl="0"/>
            <a:r>
              <a:rPr lang="en-US" dirty="0"/>
              <a:t>Bullet 2</a:t>
            </a:r>
          </a:p>
        </p:txBody>
      </p:sp>
    </p:spTree>
    <p:extLst>
      <p:ext uri="{BB962C8B-B14F-4D97-AF65-F5344CB8AC3E}">
        <p14:creationId xmlns:p14="http://schemas.microsoft.com/office/powerpoint/2010/main" val="4140795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Column Grid 3">
    <p:spTree>
      <p:nvGrpSpPr>
        <p:cNvPr id="1" name=""/>
        <p:cNvGrpSpPr/>
        <p:nvPr/>
      </p:nvGrpSpPr>
      <p:grpSpPr>
        <a:xfrm>
          <a:off x="0" y="0"/>
          <a:ext cx="0" cy="0"/>
          <a:chOff x="0" y="0"/>
          <a:chExt cx="0" cy="0"/>
        </a:xfrm>
      </p:grpSpPr>
      <p:sp>
        <p:nvSpPr>
          <p:cNvPr id="68" name="Text Placeholder 6">
            <a:extLst>
              <a:ext uri="{FF2B5EF4-FFF2-40B4-BE49-F238E27FC236}">
                <a16:creationId xmlns:a16="http://schemas.microsoft.com/office/drawing/2014/main" id="{34288948-78AF-7C44-8C18-34BEA9DB0577}"/>
              </a:ext>
            </a:extLst>
          </p:cNvPr>
          <p:cNvSpPr>
            <a:spLocks noGrp="1"/>
          </p:cNvSpPr>
          <p:nvPr>
            <p:ph type="body" sz="quarter" idx="21" hasCustomPrompt="1"/>
          </p:nvPr>
        </p:nvSpPr>
        <p:spPr>
          <a:xfrm>
            <a:off x="9125058" y="1674553"/>
            <a:ext cx="2549525" cy="533400"/>
          </a:xfrm>
          <a:prstGeom prst="rect">
            <a:avLst/>
          </a:prstGeom>
        </p:spPr>
        <p:txBody>
          <a:bodyPr/>
          <a:lstStyle>
            <a:lvl1pPr marL="0" indent="0" algn="ctr">
              <a:buNone/>
              <a:defRPr sz="1400">
                <a:solidFill>
                  <a:srgbClr val="164E9C"/>
                </a:solidFill>
              </a:defRPr>
            </a:lvl1pPr>
          </a:lstStyle>
          <a:p>
            <a:pPr lvl="0"/>
            <a:r>
              <a:rPr lang="en-US" dirty="0"/>
              <a:t>Content</a:t>
            </a:r>
          </a:p>
        </p:txBody>
      </p:sp>
      <p:sp>
        <p:nvSpPr>
          <p:cNvPr id="69" name="Text Placeholder 6">
            <a:extLst>
              <a:ext uri="{FF2B5EF4-FFF2-40B4-BE49-F238E27FC236}">
                <a16:creationId xmlns:a16="http://schemas.microsoft.com/office/drawing/2014/main" id="{27F4DA8C-4E9D-F544-A8CB-6C3C3A8EF933}"/>
              </a:ext>
            </a:extLst>
          </p:cNvPr>
          <p:cNvSpPr>
            <a:spLocks noGrp="1"/>
          </p:cNvSpPr>
          <p:nvPr>
            <p:ph type="body" sz="quarter" idx="22" hasCustomPrompt="1"/>
          </p:nvPr>
        </p:nvSpPr>
        <p:spPr>
          <a:xfrm>
            <a:off x="9125058" y="2595574"/>
            <a:ext cx="2549525" cy="533400"/>
          </a:xfrm>
          <a:prstGeom prst="rect">
            <a:avLst/>
          </a:prstGeom>
        </p:spPr>
        <p:txBody>
          <a:bodyPr/>
          <a:lstStyle>
            <a:lvl1pPr marL="0" indent="0" algn="ctr">
              <a:buNone/>
              <a:defRPr sz="1400">
                <a:solidFill>
                  <a:srgbClr val="164E9C"/>
                </a:solidFill>
              </a:defRPr>
            </a:lvl1pPr>
          </a:lstStyle>
          <a:p>
            <a:pPr lvl="0"/>
            <a:r>
              <a:rPr lang="en-US" dirty="0"/>
              <a:t>Content</a:t>
            </a:r>
          </a:p>
        </p:txBody>
      </p:sp>
      <p:sp>
        <p:nvSpPr>
          <p:cNvPr id="70" name="Text Placeholder 6">
            <a:extLst>
              <a:ext uri="{FF2B5EF4-FFF2-40B4-BE49-F238E27FC236}">
                <a16:creationId xmlns:a16="http://schemas.microsoft.com/office/drawing/2014/main" id="{36056A0B-DBC2-9842-AEEF-C75A4B4714BF}"/>
              </a:ext>
            </a:extLst>
          </p:cNvPr>
          <p:cNvSpPr>
            <a:spLocks noGrp="1"/>
          </p:cNvSpPr>
          <p:nvPr>
            <p:ph type="body" sz="quarter" idx="23" hasCustomPrompt="1"/>
          </p:nvPr>
        </p:nvSpPr>
        <p:spPr>
          <a:xfrm>
            <a:off x="9125058" y="3514748"/>
            <a:ext cx="2549525" cy="533400"/>
          </a:xfrm>
          <a:prstGeom prst="rect">
            <a:avLst/>
          </a:prstGeom>
        </p:spPr>
        <p:txBody>
          <a:bodyPr/>
          <a:lstStyle>
            <a:lvl1pPr marL="0" indent="0" algn="ctr">
              <a:buNone/>
              <a:defRPr sz="1400">
                <a:solidFill>
                  <a:srgbClr val="164E9C"/>
                </a:solidFill>
              </a:defRPr>
            </a:lvl1pPr>
          </a:lstStyle>
          <a:p>
            <a:pPr lvl="0"/>
            <a:r>
              <a:rPr lang="en-US" dirty="0"/>
              <a:t>Content</a:t>
            </a:r>
          </a:p>
        </p:txBody>
      </p:sp>
      <p:sp>
        <p:nvSpPr>
          <p:cNvPr id="71" name="Text Placeholder 6">
            <a:extLst>
              <a:ext uri="{FF2B5EF4-FFF2-40B4-BE49-F238E27FC236}">
                <a16:creationId xmlns:a16="http://schemas.microsoft.com/office/drawing/2014/main" id="{A1A54776-A5E4-EF42-8E84-ED7DBAB16F3C}"/>
              </a:ext>
            </a:extLst>
          </p:cNvPr>
          <p:cNvSpPr>
            <a:spLocks noGrp="1"/>
          </p:cNvSpPr>
          <p:nvPr>
            <p:ph type="body" sz="quarter" idx="24" hasCustomPrompt="1"/>
          </p:nvPr>
        </p:nvSpPr>
        <p:spPr>
          <a:xfrm>
            <a:off x="9125058" y="4449081"/>
            <a:ext cx="2549525" cy="533400"/>
          </a:xfrm>
          <a:prstGeom prst="rect">
            <a:avLst/>
          </a:prstGeom>
        </p:spPr>
        <p:txBody>
          <a:bodyPr/>
          <a:lstStyle>
            <a:lvl1pPr marL="0" indent="0" algn="ctr">
              <a:buNone/>
              <a:defRPr sz="1400">
                <a:solidFill>
                  <a:srgbClr val="164E9C"/>
                </a:solidFill>
              </a:defRPr>
            </a:lvl1pPr>
          </a:lstStyle>
          <a:p>
            <a:pPr lvl="0"/>
            <a:r>
              <a:rPr lang="en-US" dirty="0"/>
              <a:t>Content</a:t>
            </a:r>
          </a:p>
        </p:txBody>
      </p:sp>
      <p:sp>
        <p:nvSpPr>
          <p:cNvPr id="72" name="Text Placeholder 6">
            <a:extLst>
              <a:ext uri="{FF2B5EF4-FFF2-40B4-BE49-F238E27FC236}">
                <a16:creationId xmlns:a16="http://schemas.microsoft.com/office/drawing/2014/main" id="{D3AF6077-99A9-7347-B595-5EBADA9EA0B9}"/>
              </a:ext>
            </a:extLst>
          </p:cNvPr>
          <p:cNvSpPr>
            <a:spLocks noGrp="1"/>
          </p:cNvSpPr>
          <p:nvPr>
            <p:ph type="body" sz="quarter" idx="25" hasCustomPrompt="1"/>
          </p:nvPr>
        </p:nvSpPr>
        <p:spPr>
          <a:xfrm>
            <a:off x="9125058" y="5374340"/>
            <a:ext cx="2549525" cy="533400"/>
          </a:xfrm>
          <a:prstGeom prst="rect">
            <a:avLst/>
          </a:prstGeom>
        </p:spPr>
        <p:txBody>
          <a:bodyPr/>
          <a:lstStyle>
            <a:lvl1pPr marL="0" indent="0" algn="ctr">
              <a:buNone/>
              <a:defRPr sz="1400">
                <a:solidFill>
                  <a:srgbClr val="164E9C"/>
                </a:solidFill>
              </a:defRPr>
            </a:lvl1pPr>
          </a:lstStyle>
          <a:p>
            <a:pPr lvl="0"/>
            <a:r>
              <a:rPr lang="en-US" dirty="0"/>
              <a:t>Content</a:t>
            </a:r>
          </a:p>
        </p:txBody>
      </p:sp>
      <p:sp>
        <p:nvSpPr>
          <p:cNvPr id="67" name="Text Placeholder 6">
            <a:extLst>
              <a:ext uri="{FF2B5EF4-FFF2-40B4-BE49-F238E27FC236}">
                <a16:creationId xmlns:a16="http://schemas.microsoft.com/office/drawing/2014/main" id="{D36BBD20-0393-1445-9C28-33BE63B59818}"/>
              </a:ext>
            </a:extLst>
          </p:cNvPr>
          <p:cNvSpPr>
            <a:spLocks noGrp="1"/>
          </p:cNvSpPr>
          <p:nvPr>
            <p:ph type="body" sz="quarter" idx="20" hasCustomPrompt="1"/>
          </p:nvPr>
        </p:nvSpPr>
        <p:spPr>
          <a:xfrm>
            <a:off x="6423130" y="1674553"/>
            <a:ext cx="2549525" cy="533400"/>
          </a:xfrm>
          <a:prstGeom prst="rect">
            <a:avLst/>
          </a:prstGeom>
        </p:spPr>
        <p:txBody>
          <a:bodyPr/>
          <a:lstStyle>
            <a:lvl1pPr marL="0" indent="0" algn="ctr">
              <a:buNone/>
              <a:defRPr sz="1400">
                <a:solidFill>
                  <a:srgbClr val="164E9C"/>
                </a:solidFill>
              </a:defRPr>
            </a:lvl1pPr>
          </a:lstStyle>
          <a:p>
            <a:pPr lvl="0"/>
            <a:r>
              <a:rPr lang="en-US" dirty="0"/>
              <a:t>Content</a:t>
            </a:r>
          </a:p>
        </p:txBody>
      </p:sp>
      <p:sp>
        <p:nvSpPr>
          <p:cNvPr id="73" name="Text Placeholder 6">
            <a:extLst>
              <a:ext uri="{FF2B5EF4-FFF2-40B4-BE49-F238E27FC236}">
                <a16:creationId xmlns:a16="http://schemas.microsoft.com/office/drawing/2014/main" id="{FF12C6A4-F685-EC4D-ACDB-739F70F24B16}"/>
              </a:ext>
            </a:extLst>
          </p:cNvPr>
          <p:cNvSpPr>
            <a:spLocks noGrp="1"/>
          </p:cNvSpPr>
          <p:nvPr>
            <p:ph type="body" sz="quarter" idx="26" hasCustomPrompt="1"/>
          </p:nvPr>
        </p:nvSpPr>
        <p:spPr>
          <a:xfrm>
            <a:off x="6416358" y="5374340"/>
            <a:ext cx="2549525" cy="533400"/>
          </a:xfrm>
          <a:prstGeom prst="rect">
            <a:avLst/>
          </a:prstGeom>
        </p:spPr>
        <p:txBody>
          <a:bodyPr/>
          <a:lstStyle>
            <a:lvl1pPr marL="0" indent="0" algn="ctr">
              <a:buNone/>
              <a:defRPr sz="1400">
                <a:solidFill>
                  <a:srgbClr val="164E9C"/>
                </a:solidFill>
              </a:defRPr>
            </a:lvl1pPr>
          </a:lstStyle>
          <a:p>
            <a:pPr lvl="0"/>
            <a:r>
              <a:rPr lang="en-US" dirty="0"/>
              <a:t>Content</a:t>
            </a:r>
          </a:p>
        </p:txBody>
      </p:sp>
      <p:sp>
        <p:nvSpPr>
          <p:cNvPr id="74" name="Text Placeholder 6">
            <a:extLst>
              <a:ext uri="{FF2B5EF4-FFF2-40B4-BE49-F238E27FC236}">
                <a16:creationId xmlns:a16="http://schemas.microsoft.com/office/drawing/2014/main" id="{6198C316-9C4D-4D40-9866-BD5FE9308C07}"/>
              </a:ext>
            </a:extLst>
          </p:cNvPr>
          <p:cNvSpPr>
            <a:spLocks noGrp="1"/>
          </p:cNvSpPr>
          <p:nvPr>
            <p:ph type="body" sz="quarter" idx="27" hasCustomPrompt="1"/>
          </p:nvPr>
        </p:nvSpPr>
        <p:spPr>
          <a:xfrm>
            <a:off x="6416358" y="4449081"/>
            <a:ext cx="2549525" cy="533400"/>
          </a:xfrm>
          <a:prstGeom prst="rect">
            <a:avLst/>
          </a:prstGeom>
        </p:spPr>
        <p:txBody>
          <a:bodyPr/>
          <a:lstStyle>
            <a:lvl1pPr marL="0" indent="0" algn="ctr">
              <a:buNone/>
              <a:defRPr sz="1400">
                <a:solidFill>
                  <a:srgbClr val="164E9C"/>
                </a:solidFill>
              </a:defRPr>
            </a:lvl1pPr>
          </a:lstStyle>
          <a:p>
            <a:pPr lvl="0"/>
            <a:r>
              <a:rPr lang="en-US" dirty="0"/>
              <a:t>Content</a:t>
            </a:r>
          </a:p>
        </p:txBody>
      </p:sp>
      <p:sp>
        <p:nvSpPr>
          <p:cNvPr id="75" name="Text Placeholder 6">
            <a:extLst>
              <a:ext uri="{FF2B5EF4-FFF2-40B4-BE49-F238E27FC236}">
                <a16:creationId xmlns:a16="http://schemas.microsoft.com/office/drawing/2014/main" id="{FF9BC46D-BC9F-BB45-8FCA-1FD59BE5C7F6}"/>
              </a:ext>
            </a:extLst>
          </p:cNvPr>
          <p:cNvSpPr>
            <a:spLocks noGrp="1"/>
          </p:cNvSpPr>
          <p:nvPr>
            <p:ph type="body" sz="quarter" idx="28" hasCustomPrompt="1"/>
          </p:nvPr>
        </p:nvSpPr>
        <p:spPr>
          <a:xfrm>
            <a:off x="6416358" y="3514748"/>
            <a:ext cx="2549525" cy="533400"/>
          </a:xfrm>
          <a:prstGeom prst="rect">
            <a:avLst/>
          </a:prstGeom>
        </p:spPr>
        <p:txBody>
          <a:bodyPr/>
          <a:lstStyle>
            <a:lvl1pPr marL="0" indent="0" algn="ctr">
              <a:buNone/>
              <a:defRPr sz="1400">
                <a:solidFill>
                  <a:srgbClr val="164E9C"/>
                </a:solidFill>
              </a:defRPr>
            </a:lvl1pPr>
          </a:lstStyle>
          <a:p>
            <a:pPr lvl="0"/>
            <a:r>
              <a:rPr lang="en-US" dirty="0"/>
              <a:t>Content</a:t>
            </a:r>
          </a:p>
        </p:txBody>
      </p:sp>
      <p:sp>
        <p:nvSpPr>
          <p:cNvPr id="76" name="Text Placeholder 6">
            <a:extLst>
              <a:ext uri="{FF2B5EF4-FFF2-40B4-BE49-F238E27FC236}">
                <a16:creationId xmlns:a16="http://schemas.microsoft.com/office/drawing/2014/main" id="{EA59F087-AB3D-8741-A7EE-539271F82FD2}"/>
              </a:ext>
            </a:extLst>
          </p:cNvPr>
          <p:cNvSpPr>
            <a:spLocks noGrp="1"/>
          </p:cNvSpPr>
          <p:nvPr>
            <p:ph type="body" sz="quarter" idx="29" hasCustomPrompt="1"/>
          </p:nvPr>
        </p:nvSpPr>
        <p:spPr>
          <a:xfrm>
            <a:off x="6416358" y="2595574"/>
            <a:ext cx="2549525" cy="533400"/>
          </a:xfrm>
          <a:prstGeom prst="rect">
            <a:avLst/>
          </a:prstGeom>
        </p:spPr>
        <p:txBody>
          <a:bodyPr/>
          <a:lstStyle>
            <a:lvl1pPr marL="0" indent="0" algn="ctr">
              <a:buNone/>
              <a:defRPr sz="1400">
                <a:solidFill>
                  <a:srgbClr val="164E9C"/>
                </a:solidFill>
              </a:defRPr>
            </a:lvl1pPr>
          </a:lstStyle>
          <a:p>
            <a:pPr lvl="0"/>
            <a:r>
              <a:rPr lang="en-US" dirty="0"/>
              <a:t>Content</a:t>
            </a:r>
          </a:p>
        </p:txBody>
      </p:sp>
      <p:sp>
        <p:nvSpPr>
          <p:cNvPr id="7" name="Text Placeholder 6">
            <a:extLst>
              <a:ext uri="{FF2B5EF4-FFF2-40B4-BE49-F238E27FC236}">
                <a16:creationId xmlns:a16="http://schemas.microsoft.com/office/drawing/2014/main" id="{32053FB4-583E-5E40-9CD3-13B1149E659F}"/>
              </a:ext>
            </a:extLst>
          </p:cNvPr>
          <p:cNvSpPr>
            <a:spLocks noGrp="1"/>
          </p:cNvSpPr>
          <p:nvPr>
            <p:ph type="body" sz="quarter" idx="19" hasCustomPrompt="1"/>
          </p:nvPr>
        </p:nvSpPr>
        <p:spPr>
          <a:xfrm>
            <a:off x="3721201" y="1674553"/>
            <a:ext cx="2549525" cy="533400"/>
          </a:xfrm>
          <a:prstGeom prst="rect">
            <a:avLst/>
          </a:prstGeom>
        </p:spPr>
        <p:txBody>
          <a:bodyPr/>
          <a:lstStyle>
            <a:lvl1pPr marL="0" indent="0" algn="ctr">
              <a:buNone/>
              <a:defRPr sz="1400">
                <a:solidFill>
                  <a:srgbClr val="164E9C"/>
                </a:solidFill>
              </a:defRPr>
            </a:lvl1pPr>
          </a:lstStyle>
          <a:p>
            <a:pPr lvl="0"/>
            <a:r>
              <a:rPr lang="en-US" dirty="0"/>
              <a:t>Content</a:t>
            </a:r>
          </a:p>
        </p:txBody>
      </p:sp>
      <p:sp>
        <p:nvSpPr>
          <p:cNvPr id="77" name="Text Placeholder 6">
            <a:extLst>
              <a:ext uri="{FF2B5EF4-FFF2-40B4-BE49-F238E27FC236}">
                <a16:creationId xmlns:a16="http://schemas.microsoft.com/office/drawing/2014/main" id="{B7AAAAA3-5AE5-EA4A-8AA8-51EAEAB56A43}"/>
              </a:ext>
            </a:extLst>
          </p:cNvPr>
          <p:cNvSpPr>
            <a:spLocks noGrp="1"/>
          </p:cNvSpPr>
          <p:nvPr>
            <p:ph type="body" sz="quarter" idx="30" hasCustomPrompt="1"/>
          </p:nvPr>
        </p:nvSpPr>
        <p:spPr>
          <a:xfrm>
            <a:off x="3721201" y="2599499"/>
            <a:ext cx="2549525" cy="533400"/>
          </a:xfrm>
          <a:prstGeom prst="rect">
            <a:avLst/>
          </a:prstGeom>
        </p:spPr>
        <p:txBody>
          <a:bodyPr/>
          <a:lstStyle>
            <a:lvl1pPr marL="0" indent="0" algn="ctr">
              <a:buNone/>
              <a:defRPr sz="1400">
                <a:solidFill>
                  <a:srgbClr val="164E9C"/>
                </a:solidFill>
              </a:defRPr>
            </a:lvl1pPr>
          </a:lstStyle>
          <a:p>
            <a:pPr lvl="0"/>
            <a:r>
              <a:rPr lang="en-US" dirty="0"/>
              <a:t>Content</a:t>
            </a:r>
          </a:p>
        </p:txBody>
      </p:sp>
      <p:sp>
        <p:nvSpPr>
          <p:cNvPr id="78" name="Text Placeholder 6">
            <a:extLst>
              <a:ext uri="{FF2B5EF4-FFF2-40B4-BE49-F238E27FC236}">
                <a16:creationId xmlns:a16="http://schemas.microsoft.com/office/drawing/2014/main" id="{7359420B-994E-4E40-867A-688CFB6BEB5C}"/>
              </a:ext>
            </a:extLst>
          </p:cNvPr>
          <p:cNvSpPr>
            <a:spLocks noGrp="1"/>
          </p:cNvSpPr>
          <p:nvPr>
            <p:ph type="body" sz="quarter" idx="31" hasCustomPrompt="1"/>
          </p:nvPr>
        </p:nvSpPr>
        <p:spPr>
          <a:xfrm>
            <a:off x="3721201" y="3524445"/>
            <a:ext cx="2549525" cy="533400"/>
          </a:xfrm>
          <a:prstGeom prst="rect">
            <a:avLst/>
          </a:prstGeom>
        </p:spPr>
        <p:txBody>
          <a:bodyPr/>
          <a:lstStyle>
            <a:lvl1pPr marL="0" indent="0" algn="ctr">
              <a:buNone/>
              <a:defRPr sz="1400">
                <a:solidFill>
                  <a:srgbClr val="164E9C"/>
                </a:solidFill>
              </a:defRPr>
            </a:lvl1pPr>
          </a:lstStyle>
          <a:p>
            <a:pPr lvl="0"/>
            <a:r>
              <a:rPr lang="en-US" dirty="0"/>
              <a:t>Content</a:t>
            </a:r>
          </a:p>
        </p:txBody>
      </p:sp>
      <p:sp>
        <p:nvSpPr>
          <p:cNvPr id="79" name="Text Placeholder 6">
            <a:extLst>
              <a:ext uri="{FF2B5EF4-FFF2-40B4-BE49-F238E27FC236}">
                <a16:creationId xmlns:a16="http://schemas.microsoft.com/office/drawing/2014/main" id="{8A1B4E6E-9F98-FD4A-9FD1-B3CD29BF0ECC}"/>
              </a:ext>
            </a:extLst>
          </p:cNvPr>
          <p:cNvSpPr>
            <a:spLocks noGrp="1"/>
          </p:cNvSpPr>
          <p:nvPr>
            <p:ph type="body" sz="quarter" idx="32" hasCustomPrompt="1"/>
          </p:nvPr>
        </p:nvSpPr>
        <p:spPr>
          <a:xfrm>
            <a:off x="3721201" y="4449391"/>
            <a:ext cx="2549525" cy="533400"/>
          </a:xfrm>
          <a:prstGeom prst="rect">
            <a:avLst/>
          </a:prstGeom>
        </p:spPr>
        <p:txBody>
          <a:bodyPr/>
          <a:lstStyle>
            <a:lvl1pPr marL="0" indent="0" algn="ctr">
              <a:buNone/>
              <a:defRPr sz="1400">
                <a:solidFill>
                  <a:srgbClr val="164E9C"/>
                </a:solidFill>
              </a:defRPr>
            </a:lvl1pPr>
          </a:lstStyle>
          <a:p>
            <a:pPr lvl="0"/>
            <a:r>
              <a:rPr lang="en-US" dirty="0"/>
              <a:t>Content</a:t>
            </a:r>
          </a:p>
        </p:txBody>
      </p:sp>
      <p:sp>
        <p:nvSpPr>
          <p:cNvPr id="80" name="Text Placeholder 6">
            <a:extLst>
              <a:ext uri="{FF2B5EF4-FFF2-40B4-BE49-F238E27FC236}">
                <a16:creationId xmlns:a16="http://schemas.microsoft.com/office/drawing/2014/main" id="{0FD50499-34AA-CB48-B220-D1EABC185104}"/>
              </a:ext>
            </a:extLst>
          </p:cNvPr>
          <p:cNvSpPr>
            <a:spLocks noGrp="1"/>
          </p:cNvSpPr>
          <p:nvPr>
            <p:ph type="body" sz="quarter" idx="33" hasCustomPrompt="1"/>
          </p:nvPr>
        </p:nvSpPr>
        <p:spPr>
          <a:xfrm>
            <a:off x="3721201" y="5374340"/>
            <a:ext cx="2549525" cy="533400"/>
          </a:xfrm>
          <a:prstGeom prst="rect">
            <a:avLst/>
          </a:prstGeom>
        </p:spPr>
        <p:txBody>
          <a:bodyPr/>
          <a:lstStyle>
            <a:lvl1pPr marL="0" indent="0" algn="ctr">
              <a:buNone/>
              <a:defRPr sz="1400">
                <a:solidFill>
                  <a:srgbClr val="164E9C"/>
                </a:solidFill>
              </a:defRPr>
            </a:lvl1pPr>
          </a:lstStyle>
          <a:p>
            <a:pPr lvl="0"/>
            <a:r>
              <a:rPr lang="en-US" dirty="0"/>
              <a:t>Content</a:t>
            </a:r>
          </a:p>
        </p:txBody>
      </p:sp>
      <p:sp>
        <p:nvSpPr>
          <p:cNvPr id="45" name="Rectangle 44">
            <a:extLst>
              <a:ext uri="{FF2B5EF4-FFF2-40B4-BE49-F238E27FC236}">
                <a16:creationId xmlns:a16="http://schemas.microsoft.com/office/drawing/2014/main" id="{7F196232-3073-5349-BD9D-C295038FF20D}"/>
              </a:ext>
            </a:extLst>
          </p:cNvPr>
          <p:cNvSpPr/>
          <p:nvPr userDrawn="1"/>
        </p:nvSpPr>
        <p:spPr>
          <a:xfrm>
            <a:off x="1061537" y="5232584"/>
            <a:ext cx="2514600" cy="838200"/>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66" name="Text Placeholder 2">
            <a:extLst>
              <a:ext uri="{FF2B5EF4-FFF2-40B4-BE49-F238E27FC236}">
                <a16:creationId xmlns:a16="http://schemas.microsoft.com/office/drawing/2014/main" id="{157AD4FD-7E38-5B45-88B4-4071F82F4B0D}"/>
              </a:ext>
            </a:extLst>
          </p:cNvPr>
          <p:cNvSpPr>
            <a:spLocks noGrp="1"/>
          </p:cNvSpPr>
          <p:nvPr>
            <p:ph type="body" sz="quarter" idx="18" hasCustomPrompt="1"/>
          </p:nvPr>
        </p:nvSpPr>
        <p:spPr>
          <a:xfrm>
            <a:off x="1030246" y="5486400"/>
            <a:ext cx="2590800" cy="609600"/>
          </a:xfrm>
          <a:prstGeom prst="rect">
            <a:avLst/>
          </a:prstGeom>
        </p:spPr>
        <p:txBody>
          <a:bodyPr/>
          <a:lstStyle>
            <a:lvl1pPr marL="0" indent="0" algn="ctr">
              <a:buNone/>
              <a:defRPr sz="2000" b="1">
                <a:solidFill>
                  <a:schemeClr val="bg1"/>
                </a:solidFill>
              </a:defRPr>
            </a:lvl1pPr>
          </a:lstStyle>
          <a:p>
            <a:pPr lvl="0"/>
            <a:r>
              <a:rPr lang="en-US" dirty="0"/>
              <a:t>Title</a:t>
            </a:r>
          </a:p>
        </p:txBody>
      </p:sp>
      <p:sp>
        <p:nvSpPr>
          <p:cNvPr id="39" name="Rectangle 38">
            <a:extLst>
              <a:ext uri="{FF2B5EF4-FFF2-40B4-BE49-F238E27FC236}">
                <a16:creationId xmlns:a16="http://schemas.microsoft.com/office/drawing/2014/main" id="{0B40E32E-A8CF-7849-9793-1C0DC1ADBD50}"/>
              </a:ext>
            </a:extLst>
          </p:cNvPr>
          <p:cNvSpPr/>
          <p:nvPr userDrawn="1"/>
        </p:nvSpPr>
        <p:spPr>
          <a:xfrm>
            <a:off x="1061537" y="4300228"/>
            <a:ext cx="2514600" cy="838200"/>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65" name="Text Placeholder 2">
            <a:extLst>
              <a:ext uri="{FF2B5EF4-FFF2-40B4-BE49-F238E27FC236}">
                <a16:creationId xmlns:a16="http://schemas.microsoft.com/office/drawing/2014/main" id="{39AE3164-71F1-264A-81C9-83B6C857763F}"/>
              </a:ext>
            </a:extLst>
          </p:cNvPr>
          <p:cNvSpPr>
            <a:spLocks noGrp="1"/>
          </p:cNvSpPr>
          <p:nvPr>
            <p:ph type="body" sz="quarter" idx="17" hasCustomPrompt="1"/>
          </p:nvPr>
        </p:nvSpPr>
        <p:spPr>
          <a:xfrm>
            <a:off x="1017912" y="4511912"/>
            <a:ext cx="2590800" cy="609600"/>
          </a:xfrm>
          <a:prstGeom prst="rect">
            <a:avLst/>
          </a:prstGeom>
        </p:spPr>
        <p:txBody>
          <a:bodyPr/>
          <a:lstStyle>
            <a:lvl1pPr marL="0" indent="0" algn="ctr">
              <a:buNone/>
              <a:defRPr sz="2000" b="1">
                <a:solidFill>
                  <a:schemeClr val="bg1"/>
                </a:solidFill>
              </a:defRPr>
            </a:lvl1pPr>
          </a:lstStyle>
          <a:p>
            <a:pPr lvl="0"/>
            <a:r>
              <a:rPr lang="en-US" dirty="0"/>
              <a:t>Title</a:t>
            </a:r>
          </a:p>
        </p:txBody>
      </p:sp>
      <p:sp>
        <p:nvSpPr>
          <p:cNvPr id="35" name="Rectangle 34">
            <a:extLst>
              <a:ext uri="{FF2B5EF4-FFF2-40B4-BE49-F238E27FC236}">
                <a16:creationId xmlns:a16="http://schemas.microsoft.com/office/drawing/2014/main" id="{484C9FD2-B065-6141-A0D9-62B86FA62058}"/>
              </a:ext>
            </a:extLst>
          </p:cNvPr>
          <p:cNvSpPr/>
          <p:nvPr userDrawn="1"/>
        </p:nvSpPr>
        <p:spPr>
          <a:xfrm>
            <a:off x="1061537" y="3367871"/>
            <a:ext cx="2514600" cy="838200"/>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64" name="Text Placeholder 2">
            <a:extLst>
              <a:ext uri="{FF2B5EF4-FFF2-40B4-BE49-F238E27FC236}">
                <a16:creationId xmlns:a16="http://schemas.microsoft.com/office/drawing/2014/main" id="{27CD71BB-8F4C-4C49-9A6B-4071FC5E4C44}"/>
              </a:ext>
            </a:extLst>
          </p:cNvPr>
          <p:cNvSpPr>
            <a:spLocks noGrp="1"/>
          </p:cNvSpPr>
          <p:nvPr>
            <p:ph type="body" sz="quarter" idx="16" hasCustomPrompt="1"/>
          </p:nvPr>
        </p:nvSpPr>
        <p:spPr>
          <a:xfrm>
            <a:off x="1023437" y="3611174"/>
            <a:ext cx="2590800" cy="609600"/>
          </a:xfrm>
          <a:prstGeom prst="rect">
            <a:avLst/>
          </a:prstGeom>
        </p:spPr>
        <p:txBody>
          <a:bodyPr/>
          <a:lstStyle>
            <a:lvl1pPr marL="0" indent="0" algn="ctr">
              <a:buNone/>
              <a:defRPr sz="2000" b="1">
                <a:solidFill>
                  <a:schemeClr val="bg1"/>
                </a:solidFill>
              </a:defRPr>
            </a:lvl1pPr>
          </a:lstStyle>
          <a:p>
            <a:pPr lvl="0"/>
            <a:r>
              <a:rPr lang="en-US" dirty="0"/>
              <a:t>Title</a:t>
            </a:r>
          </a:p>
        </p:txBody>
      </p:sp>
      <p:sp>
        <p:nvSpPr>
          <p:cNvPr id="33" name="Rectangle 32">
            <a:extLst>
              <a:ext uri="{FF2B5EF4-FFF2-40B4-BE49-F238E27FC236}">
                <a16:creationId xmlns:a16="http://schemas.microsoft.com/office/drawing/2014/main" id="{C0CE0186-CC8C-9C43-AE46-05310361F4E0}"/>
              </a:ext>
            </a:extLst>
          </p:cNvPr>
          <p:cNvSpPr/>
          <p:nvPr userDrawn="1"/>
        </p:nvSpPr>
        <p:spPr>
          <a:xfrm>
            <a:off x="1061537" y="2435514"/>
            <a:ext cx="2514600" cy="838200"/>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63" name="Text Placeholder 2">
            <a:extLst>
              <a:ext uri="{FF2B5EF4-FFF2-40B4-BE49-F238E27FC236}">
                <a16:creationId xmlns:a16="http://schemas.microsoft.com/office/drawing/2014/main" id="{F477E669-E163-C144-B5B5-6E636EEA5B4F}"/>
              </a:ext>
            </a:extLst>
          </p:cNvPr>
          <p:cNvSpPr>
            <a:spLocks noGrp="1"/>
          </p:cNvSpPr>
          <p:nvPr>
            <p:ph type="body" sz="quarter" idx="15" hasCustomPrompt="1"/>
          </p:nvPr>
        </p:nvSpPr>
        <p:spPr>
          <a:xfrm>
            <a:off x="1023440" y="2688249"/>
            <a:ext cx="2590800" cy="609600"/>
          </a:xfrm>
          <a:prstGeom prst="rect">
            <a:avLst/>
          </a:prstGeom>
        </p:spPr>
        <p:txBody>
          <a:bodyPr/>
          <a:lstStyle>
            <a:lvl1pPr marL="0" indent="0" algn="ctr">
              <a:buNone/>
              <a:defRPr sz="2000" b="1">
                <a:solidFill>
                  <a:schemeClr val="bg1"/>
                </a:solidFill>
              </a:defRPr>
            </a:lvl1pPr>
          </a:lstStyle>
          <a:p>
            <a:pPr lvl="0"/>
            <a:r>
              <a:rPr lang="en-US" dirty="0"/>
              <a:t>Title</a:t>
            </a:r>
          </a:p>
        </p:txBody>
      </p:sp>
      <p:sp>
        <p:nvSpPr>
          <p:cNvPr id="27" name="Rectangle 26">
            <a:extLst>
              <a:ext uri="{FF2B5EF4-FFF2-40B4-BE49-F238E27FC236}">
                <a16:creationId xmlns:a16="http://schemas.microsoft.com/office/drawing/2014/main" id="{1675284D-E470-4F45-9E67-F25F94EB29CD}"/>
              </a:ext>
            </a:extLst>
          </p:cNvPr>
          <p:cNvSpPr/>
          <p:nvPr userDrawn="1"/>
        </p:nvSpPr>
        <p:spPr>
          <a:xfrm>
            <a:off x="1061537" y="1503158"/>
            <a:ext cx="2514600" cy="838200"/>
          </a:xfrm>
          <a:prstGeom prst="rect">
            <a:avLst/>
          </a:prstGeom>
          <a:solidFill>
            <a:srgbClr val="164E9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ea typeface="Arial" charset="0"/>
              <a:cs typeface="Arial" charset="0"/>
            </a:endParaRPr>
          </a:p>
        </p:txBody>
      </p:sp>
      <p:sp>
        <p:nvSpPr>
          <p:cNvPr id="3" name="Text Placeholder 2">
            <a:extLst>
              <a:ext uri="{FF2B5EF4-FFF2-40B4-BE49-F238E27FC236}">
                <a16:creationId xmlns:a16="http://schemas.microsoft.com/office/drawing/2014/main" id="{2EE285A8-7E2B-DB42-AE52-206438D3706F}"/>
              </a:ext>
            </a:extLst>
          </p:cNvPr>
          <p:cNvSpPr>
            <a:spLocks noGrp="1"/>
          </p:cNvSpPr>
          <p:nvPr>
            <p:ph type="body" sz="quarter" idx="14" hasCustomPrompt="1"/>
          </p:nvPr>
        </p:nvSpPr>
        <p:spPr>
          <a:xfrm>
            <a:off x="1023437" y="1752600"/>
            <a:ext cx="2590800" cy="609600"/>
          </a:xfrm>
          <a:prstGeom prst="rect">
            <a:avLst/>
          </a:prstGeom>
        </p:spPr>
        <p:txBody>
          <a:bodyPr/>
          <a:lstStyle>
            <a:lvl1pPr marL="0" indent="0" algn="ctr">
              <a:buNone/>
              <a:defRPr sz="2000" b="1">
                <a:solidFill>
                  <a:schemeClr val="bg1"/>
                </a:solidFill>
              </a:defRPr>
            </a:lvl1pPr>
          </a:lstStyle>
          <a:p>
            <a:pPr lvl="0"/>
            <a:r>
              <a:rPr lang="en-US" dirty="0"/>
              <a:t>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80101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Four column grid</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26" name="Rectangle 1">
            <a:extLst>
              <a:ext uri="{FF2B5EF4-FFF2-40B4-BE49-F238E27FC236}">
                <a16:creationId xmlns:a16="http://schemas.microsoft.com/office/drawing/2014/main" id="{083B2968-F67D-424C-B6D8-3BC53A2D1241}"/>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47" name="Straight Connector 46">
            <a:extLst>
              <a:ext uri="{FF2B5EF4-FFF2-40B4-BE49-F238E27FC236}">
                <a16:creationId xmlns:a16="http://schemas.microsoft.com/office/drawing/2014/main" id="{8412D32D-F096-7141-A838-A8B8426F6294}"/>
              </a:ext>
            </a:extLst>
          </p:cNvPr>
          <p:cNvCxnSpPr>
            <a:cxnSpLocks/>
          </p:cNvCxnSpPr>
          <p:nvPr userDrawn="1"/>
        </p:nvCxnSpPr>
        <p:spPr>
          <a:xfrm>
            <a:off x="3733800" y="3328672"/>
            <a:ext cx="805927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44D63B2-A3E2-E643-A4C2-A12725DB8C19}"/>
              </a:ext>
            </a:extLst>
          </p:cNvPr>
          <p:cNvCxnSpPr>
            <a:cxnSpLocks/>
          </p:cNvCxnSpPr>
          <p:nvPr userDrawn="1"/>
        </p:nvCxnSpPr>
        <p:spPr>
          <a:xfrm>
            <a:off x="3733800" y="4253618"/>
            <a:ext cx="805927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01894A8-7D53-E44F-A78A-F428B94233DC}"/>
              </a:ext>
            </a:extLst>
          </p:cNvPr>
          <p:cNvCxnSpPr>
            <a:cxnSpLocks/>
          </p:cNvCxnSpPr>
          <p:nvPr userDrawn="1"/>
        </p:nvCxnSpPr>
        <p:spPr>
          <a:xfrm>
            <a:off x="3733800" y="5178564"/>
            <a:ext cx="805927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FE281D5-AD79-DF48-BE81-FA1AC6F6CE06}"/>
              </a:ext>
            </a:extLst>
          </p:cNvPr>
          <p:cNvCxnSpPr>
            <a:cxnSpLocks/>
          </p:cNvCxnSpPr>
          <p:nvPr userDrawn="1"/>
        </p:nvCxnSpPr>
        <p:spPr>
          <a:xfrm>
            <a:off x="3733800" y="2403726"/>
            <a:ext cx="805927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9727FAA-4844-0B43-B0C8-E96A73385736}"/>
              </a:ext>
            </a:extLst>
          </p:cNvPr>
          <p:cNvCxnSpPr/>
          <p:nvPr userDrawn="1"/>
        </p:nvCxnSpPr>
        <p:spPr bwMode="auto">
          <a:xfrm>
            <a:off x="6346928" y="1447800"/>
            <a:ext cx="0" cy="457200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B37F4D61-8726-5442-9E82-0C1D1A7A160E}"/>
              </a:ext>
            </a:extLst>
          </p:cNvPr>
          <p:cNvCxnSpPr/>
          <p:nvPr userDrawn="1"/>
        </p:nvCxnSpPr>
        <p:spPr bwMode="auto">
          <a:xfrm>
            <a:off x="9048857" y="1447800"/>
            <a:ext cx="0" cy="457200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37" name="TextBox 36">
            <a:extLst>
              <a:ext uri="{FF2B5EF4-FFF2-40B4-BE49-F238E27FC236}">
                <a16:creationId xmlns:a16="http://schemas.microsoft.com/office/drawing/2014/main" id="{98986A03-661B-0949-8D37-B03C95A1F21B}"/>
              </a:ext>
            </a:extLst>
          </p:cNvPr>
          <p:cNvSpPr txBox="1"/>
          <p:nvPr userDrawn="1"/>
        </p:nvSpPr>
        <p:spPr>
          <a:xfrm>
            <a:off x="-33670" y="-1143000"/>
            <a:ext cx="7594900" cy="923330"/>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These column layouts are a nice alternative to text with bullets and sub-bullets</a:t>
            </a:r>
          </a:p>
          <a:p>
            <a:r>
              <a:rPr lang="en-US" dirty="0">
                <a:solidFill>
                  <a:srgbClr val="164E9C"/>
                </a:solidFill>
                <a:latin typeface="+mj-lt"/>
              </a:rPr>
              <a:t>You could use each column as a bullet, and the text area beneath for sub-bullets</a:t>
            </a:r>
          </a:p>
        </p:txBody>
      </p:sp>
    </p:spTree>
    <p:extLst>
      <p:ext uri="{BB962C8B-B14F-4D97-AF65-F5344CB8AC3E}">
        <p14:creationId xmlns:p14="http://schemas.microsoft.com/office/powerpoint/2010/main" val="2039910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Table">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57E3FF63-15C5-D349-A389-113222FA76E7}"/>
              </a:ext>
            </a:extLst>
          </p:cNvPr>
          <p:cNvSpPr/>
          <p:nvPr userDrawn="1"/>
        </p:nvSpPr>
        <p:spPr>
          <a:xfrm>
            <a:off x="2808279" y="2095011"/>
            <a:ext cx="4000555" cy="8518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 Placeholder 10">
            <a:extLst>
              <a:ext uri="{FF2B5EF4-FFF2-40B4-BE49-F238E27FC236}">
                <a16:creationId xmlns:a16="http://schemas.microsoft.com/office/drawing/2014/main" id="{D15961C1-B331-1D49-A442-B141DB02EF63}"/>
              </a:ext>
            </a:extLst>
          </p:cNvPr>
          <p:cNvSpPr>
            <a:spLocks noGrp="1"/>
          </p:cNvSpPr>
          <p:nvPr>
            <p:ph type="body" sz="quarter" idx="19" hasCustomPrompt="1"/>
          </p:nvPr>
        </p:nvSpPr>
        <p:spPr>
          <a:xfrm>
            <a:off x="3055526" y="2235692"/>
            <a:ext cx="3421062" cy="685800"/>
          </a:xfrm>
          <a:prstGeom prst="rect">
            <a:avLst/>
          </a:prstGeom>
        </p:spPr>
        <p:txBody>
          <a:bodyPr/>
          <a:lstStyle>
            <a:lvl1pPr marL="285750" indent="-285750">
              <a:buFont typeface="Arial" panose="020B0604020202020204" pitchFamily="34" charset="0"/>
              <a:buChar char="•"/>
              <a:defRPr sz="1400">
                <a:solidFill>
                  <a:srgbClr val="164E9C"/>
                </a:solidFill>
                <a:latin typeface="+mj-lt"/>
              </a:defRPr>
            </a:lvl1pPr>
          </a:lstStyle>
          <a:p>
            <a:pPr lvl="0"/>
            <a:r>
              <a:rPr lang="en-US" dirty="0"/>
              <a:t>Small bullet sample small bullet sample small bullet sample small bullet sample</a:t>
            </a:r>
            <a:endParaRPr lang="en-US" i="0" dirty="0"/>
          </a:p>
        </p:txBody>
      </p:sp>
      <p:sp>
        <p:nvSpPr>
          <p:cNvPr id="67" name="Rectangle 66">
            <a:extLst>
              <a:ext uri="{FF2B5EF4-FFF2-40B4-BE49-F238E27FC236}">
                <a16:creationId xmlns:a16="http://schemas.microsoft.com/office/drawing/2014/main" id="{FF6028E1-8715-B943-AA86-FDBE2376AE1B}"/>
              </a:ext>
            </a:extLst>
          </p:cNvPr>
          <p:cNvSpPr/>
          <p:nvPr userDrawn="1"/>
        </p:nvSpPr>
        <p:spPr>
          <a:xfrm>
            <a:off x="2808279" y="3031183"/>
            <a:ext cx="4000555" cy="11380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Text Placeholder 10">
            <a:extLst>
              <a:ext uri="{FF2B5EF4-FFF2-40B4-BE49-F238E27FC236}">
                <a16:creationId xmlns:a16="http://schemas.microsoft.com/office/drawing/2014/main" id="{22EFEE15-D01E-5A43-86A1-6ED955D763CF}"/>
              </a:ext>
            </a:extLst>
          </p:cNvPr>
          <p:cNvSpPr>
            <a:spLocks noGrp="1"/>
          </p:cNvSpPr>
          <p:nvPr>
            <p:ph type="body" sz="quarter" idx="20" hasCustomPrompt="1"/>
          </p:nvPr>
        </p:nvSpPr>
        <p:spPr>
          <a:xfrm>
            <a:off x="3055526" y="3120228"/>
            <a:ext cx="3523191" cy="940427"/>
          </a:xfrm>
          <a:prstGeom prst="rect">
            <a:avLst/>
          </a:prstGeom>
        </p:spPr>
        <p:txBody>
          <a:bodyPr/>
          <a:lstStyle>
            <a:lvl1pPr marL="285750" indent="-285750">
              <a:buFont typeface="Arial" panose="020B0604020202020204" pitchFamily="34" charset="0"/>
              <a:buChar char="•"/>
              <a:defRPr sz="1400">
                <a:solidFill>
                  <a:srgbClr val="164E9C"/>
                </a:solidFill>
                <a:latin typeface="+mj-lt"/>
              </a:defRPr>
            </a:lvl1pPr>
          </a:lstStyle>
          <a:p>
            <a:pPr lvl="0"/>
            <a:r>
              <a:rPr lang="en-US" dirty="0"/>
              <a:t>Small bullet sample small bullet sample small bullet sample small bullet sample</a:t>
            </a:r>
            <a:endParaRPr lang="en-US" i="0" dirty="0"/>
          </a:p>
        </p:txBody>
      </p:sp>
      <p:sp>
        <p:nvSpPr>
          <p:cNvPr id="43" name="Rectangle 42">
            <a:extLst>
              <a:ext uri="{FF2B5EF4-FFF2-40B4-BE49-F238E27FC236}">
                <a16:creationId xmlns:a16="http://schemas.microsoft.com/office/drawing/2014/main" id="{1DC140FD-A5D0-834A-99B2-E8F28C92CC88}"/>
              </a:ext>
            </a:extLst>
          </p:cNvPr>
          <p:cNvSpPr/>
          <p:nvPr userDrawn="1"/>
        </p:nvSpPr>
        <p:spPr>
          <a:xfrm>
            <a:off x="2808279" y="4261269"/>
            <a:ext cx="4000555" cy="1929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Text Placeholder 10">
            <a:extLst>
              <a:ext uri="{FF2B5EF4-FFF2-40B4-BE49-F238E27FC236}">
                <a16:creationId xmlns:a16="http://schemas.microsoft.com/office/drawing/2014/main" id="{63CE0622-9A15-3844-B517-1E6FBD43EE02}"/>
              </a:ext>
            </a:extLst>
          </p:cNvPr>
          <p:cNvSpPr>
            <a:spLocks noGrp="1"/>
          </p:cNvSpPr>
          <p:nvPr>
            <p:ph type="body" sz="quarter" idx="21" hasCustomPrompt="1"/>
          </p:nvPr>
        </p:nvSpPr>
        <p:spPr>
          <a:xfrm>
            <a:off x="3055526" y="4347733"/>
            <a:ext cx="3523191"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solidFill>
                  <a:srgbClr val="164E9C"/>
                </a:solidFill>
                <a:latin typeface="+mj-lt"/>
              </a:defRPr>
            </a:lvl1pPr>
          </a:lstStyle>
          <a:p>
            <a:pPr lvl="0"/>
            <a:r>
              <a:rPr lang="en-US" dirty="0"/>
              <a:t>Small bullet sample small bullet sample small bullet sample small bullet sample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Small bullet sample small bullet sample small bullet sample small bullet sample</a:t>
            </a:r>
            <a:endParaRPr lang="en-US" i="0" dirty="0"/>
          </a:p>
          <a:p>
            <a:pPr lvl="0"/>
            <a:endParaRPr lang="en-US" i="0" dirty="0"/>
          </a:p>
        </p:txBody>
      </p:sp>
      <p:sp>
        <p:nvSpPr>
          <p:cNvPr id="68" name="Rectangle 67">
            <a:extLst>
              <a:ext uri="{FF2B5EF4-FFF2-40B4-BE49-F238E27FC236}">
                <a16:creationId xmlns:a16="http://schemas.microsoft.com/office/drawing/2014/main" id="{931C7F69-6AD3-AF4A-BDA6-51FCD8B527FB}"/>
              </a:ext>
            </a:extLst>
          </p:cNvPr>
          <p:cNvSpPr/>
          <p:nvPr userDrawn="1"/>
        </p:nvSpPr>
        <p:spPr>
          <a:xfrm>
            <a:off x="6890422" y="2095011"/>
            <a:ext cx="4000555" cy="8518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Text Placeholder 10">
            <a:extLst>
              <a:ext uri="{FF2B5EF4-FFF2-40B4-BE49-F238E27FC236}">
                <a16:creationId xmlns:a16="http://schemas.microsoft.com/office/drawing/2014/main" id="{5BAC7A59-38D0-B84C-A119-BD3C7FAA72BD}"/>
              </a:ext>
            </a:extLst>
          </p:cNvPr>
          <p:cNvSpPr>
            <a:spLocks noGrp="1"/>
          </p:cNvSpPr>
          <p:nvPr>
            <p:ph type="body" sz="quarter" idx="22" hasCustomPrompt="1"/>
          </p:nvPr>
        </p:nvSpPr>
        <p:spPr>
          <a:xfrm>
            <a:off x="7056080" y="2219981"/>
            <a:ext cx="3523191" cy="701512"/>
          </a:xfrm>
          <a:prstGeom prst="rect">
            <a:avLst/>
          </a:prstGeom>
        </p:spPr>
        <p:txBody>
          <a:bodyPr/>
          <a:lstStyle>
            <a:lvl1pPr marL="285750" indent="-285750">
              <a:buFont typeface="Arial" panose="020B0604020202020204" pitchFamily="34" charset="0"/>
              <a:buChar char="•"/>
              <a:defRPr sz="1400">
                <a:solidFill>
                  <a:srgbClr val="164E9C"/>
                </a:solidFill>
                <a:latin typeface="+mj-lt"/>
              </a:defRPr>
            </a:lvl1pPr>
          </a:lstStyle>
          <a:p>
            <a:pPr lvl="0"/>
            <a:r>
              <a:rPr lang="en-US" dirty="0"/>
              <a:t>Small bullet sample small bullet sample small bullet sample small bullet sample</a:t>
            </a:r>
            <a:endParaRPr lang="en-US" i="0" dirty="0"/>
          </a:p>
        </p:txBody>
      </p:sp>
      <p:sp>
        <p:nvSpPr>
          <p:cNvPr id="70" name="Rectangle 69">
            <a:extLst>
              <a:ext uri="{FF2B5EF4-FFF2-40B4-BE49-F238E27FC236}">
                <a16:creationId xmlns:a16="http://schemas.microsoft.com/office/drawing/2014/main" id="{ADCCA153-9670-7E44-8CF1-13DF7B5F826D}"/>
              </a:ext>
            </a:extLst>
          </p:cNvPr>
          <p:cNvSpPr/>
          <p:nvPr userDrawn="1"/>
        </p:nvSpPr>
        <p:spPr>
          <a:xfrm>
            <a:off x="6890422" y="3031183"/>
            <a:ext cx="4000555" cy="11380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Text Placeholder 10">
            <a:extLst>
              <a:ext uri="{FF2B5EF4-FFF2-40B4-BE49-F238E27FC236}">
                <a16:creationId xmlns:a16="http://schemas.microsoft.com/office/drawing/2014/main" id="{9461CD04-19A4-9141-B6B0-0178E4712F2A}"/>
              </a:ext>
            </a:extLst>
          </p:cNvPr>
          <p:cNvSpPr>
            <a:spLocks noGrp="1"/>
          </p:cNvSpPr>
          <p:nvPr>
            <p:ph type="body" sz="quarter" idx="23" hasCustomPrompt="1"/>
          </p:nvPr>
        </p:nvSpPr>
        <p:spPr>
          <a:xfrm>
            <a:off x="7056080" y="3120228"/>
            <a:ext cx="3523191" cy="940427"/>
          </a:xfrm>
          <a:prstGeom prst="rect">
            <a:avLst/>
          </a:prstGeom>
        </p:spPr>
        <p:txBody>
          <a:bodyPr/>
          <a:lstStyle>
            <a:lvl1pPr marL="285750" indent="-285750">
              <a:buFont typeface="Arial" panose="020B0604020202020204" pitchFamily="34" charset="0"/>
              <a:buChar char="•"/>
              <a:defRPr sz="1400">
                <a:solidFill>
                  <a:srgbClr val="164E9C"/>
                </a:solidFill>
                <a:latin typeface="+mj-lt"/>
              </a:defRPr>
            </a:lvl1pPr>
          </a:lstStyle>
          <a:p>
            <a:pPr lvl="0"/>
            <a:r>
              <a:rPr lang="en-US" dirty="0"/>
              <a:t>Small bullet sample small bullet sample small bullet sample small bullet sample</a:t>
            </a:r>
            <a:endParaRPr lang="en-US" i="0" dirty="0"/>
          </a:p>
        </p:txBody>
      </p:sp>
      <p:sp>
        <p:nvSpPr>
          <p:cNvPr id="69" name="Rectangle 68">
            <a:extLst>
              <a:ext uri="{FF2B5EF4-FFF2-40B4-BE49-F238E27FC236}">
                <a16:creationId xmlns:a16="http://schemas.microsoft.com/office/drawing/2014/main" id="{F9114E53-49C7-8148-AB09-9012E292938A}"/>
              </a:ext>
            </a:extLst>
          </p:cNvPr>
          <p:cNvSpPr/>
          <p:nvPr userDrawn="1"/>
        </p:nvSpPr>
        <p:spPr>
          <a:xfrm>
            <a:off x="6890422" y="4261269"/>
            <a:ext cx="4000555" cy="1929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Text Placeholder 10">
            <a:extLst>
              <a:ext uri="{FF2B5EF4-FFF2-40B4-BE49-F238E27FC236}">
                <a16:creationId xmlns:a16="http://schemas.microsoft.com/office/drawing/2014/main" id="{15CF88AF-8D85-6D41-8228-F5DD63F96987}"/>
              </a:ext>
            </a:extLst>
          </p:cNvPr>
          <p:cNvSpPr>
            <a:spLocks noGrp="1"/>
          </p:cNvSpPr>
          <p:nvPr>
            <p:ph type="body" sz="quarter" idx="24" hasCustomPrompt="1"/>
          </p:nvPr>
        </p:nvSpPr>
        <p:spPr>
          <a:xfrm>
            <a:off x="7056080" y="4357691"/>
            <a:ext cx="3523191" cy="1625383"/>
          </a:xfrm>
          <a:prstGeom prst="rect">
            <a:avLst/>
          </a:prstGeom>
        </p:spPr>
        <p:txBody>
          <a:bodyPr/>
          <a:lstStyle>
            <a:lvl1pPr marL="285750" indent="-285750">
              <a:buFont typeface="Arial" panose="020B0604020202020204" pitchFamily="34" charset="0"/>
              <a:buChar char="•"/>
              <a:defRPr sz="1400">
                <a:solidFill>
                  <a:srgbClr val="164E9C"/>
                </a:solidFill>
                <a:latin typeface="+mj-lt"/>
              </a:defRPr>
            </a:lvl1pPr>
          </a:lstStyle>
          <a:p>
            <a:pPr lvl="0"/>
            <a:r>
              <a:rPr lang="en-US" dirty="0"/>
              <a:t>Small bullet sample small bullet sample small bullet sample small bullet sample</a:t>
            </a:r>
            <a:endParaRPr lang="en-US" i="0" dirty="0"/>
          </a:p>
          <a:p>
            <a:pPr lvl="0"/>
            <a:r>
              <a:rPr lang="en-US" dirty="0"/>
              <a:t>Small bullet sample small bullet sample small bullet sample small bullet sample</a:t>
            </a:r>
            <a:endParaRPr lang="en-US" i="0" dirty="0"/>
          </a:p>
        </p:txBody>
      </p:sp>
      <p:sp>
        <p:nvSpPr>
          <p:cNvPr id="78" name="Text Placeholder 7">
            <a:extLst>
              <a:ext uri="{FF2B5EF4-FFF2-40B4-BE49-F238E27FC236}">
                <a16:creationId xmlns:a16="http://schemas.microsoft.com/office/drawing/2014/main" id="{FD7A4976-6420-1D4C-A7F8-A99D5292AFEB}"/>
              </a:ext>
            </a:extLst>
          </p:cNvPr>
          <p:cNvSpPr>
            <a:spLocks noGrp="1"/>
          </p:cNvSpPr>
          <p:nvPr>
            <p:ph type="body" sz="quarter" idx="18" hasCustomPrompt="1"/>
          </p:nvPr>
        </p:nvSpPr>
        <p:spPr>
          <a:xfrm>
            <a:off x="942205" y="4294220"/>
            <a:ext cx="1577975" cy="685800"/>
          </a:xfrm>
          <a:prstGeom prst="rect">
            <a:avLst/>
          </a:prstGeom>
        </p:spPr>
        <p:txBody>
          <a:bodyPr/>
          <a:lstStyle>
            <a:lvl1pPr marL="0" indent="0" algn="r">
              <a:buNone/>
              <a:defRPr sz="1200" b="1" cap="all" spc="300" baseline="0">
                <a:solidFill>
                  <a:srgbClr val="164E9C"/>
                </a:solidFill>
              </a:defRPr>
            </a:lvl1pPr>
          </a:lstStyle>
          <a:p>
            <a:pPr lvl="0"/>
            <a:r>
              <a:rPr lang="en-US" b="1" dirty="0"/>
              <a:t>Row category</a:t>
            </a:r>
            <a:endParaRPr lang="en-US" dirty="0"/>
          </a:p>
        </p:txBody>
      </p:sp>
      <p:sp>
        <p:nvSpPr>
          <p:cNvPr id="77" name="Text Placeholder 7">
            <a:extLst>
              <a:ext uri="{FF2B5EF4-FFF2-40B4-BE49-F238E27FC236}">
                <a16:creationId xmlns:a16="http://schemas.microsoft.com/office/drawing/2014/main" id="{A31CBA48-43C8-664D-A670-4CC73CA99D32}"/>
              </a:ext>
            </a:extLst>
          </p:cNvPr>
          <p:cNvSpPr>
            <a:spLocks noGrp="1"/>
          </p:cNvSpPr>
          <p:nvPr>
            <p:ph type="body" sz="quarter" idx="17" hasCustomPrompt="1"/>
          </p:nvPr>
        </p:nvSpPr>
        <p:spPr>
          <a:xfrm>
            <a:off x="942205" y="3067737"/>
            <a:ext cx="1577975" cy="685800"/>
          </a:xfrm>
          <a:prstGeom prst="rect">
            <a:avLst/>
          </a:prstGeom>
        </p:spPr>
        <p:txBody>
          <a:bodyPr/>
          <a:lstStyle>
            <a:lvl1pPr marL="0" indent="0" algn="r">
              <a:buNone/>
              <a:defRPr sz="1200" b="1" cap="all" spc="300" baseline="0">
                <a:solidFill>
                  <a:srgbClr val="164E9C"/>
                </a:solidFill>
              </a:defRPr>
            </a:lvl1pPr>
          </a:lstStyle>
          <a:p>
            <a:pPr lvl="0"/>
            <a:r>
              <a:rPr lang="en-US" b="1" dirty="0"/>
              <a:t>Row category</a:t>
            </a:r>
            <a:endParaRPr lang="en-US" dirty="0"/>
          </a:p>
        </p:txBody>
      </p:sp>
      <p:sp>
        <p:nvSpPr>
          <p:cNvPr id="8" name="Text Placeholder 7">
            <a:extLst>
              <a:ext uri="{FF2B5EF4-FFF2-40B4-BE49-F238E27FC236}">
                <a16:creationId xmlns:a16="http://schemas.microsoft.com/office/drawing/2014/main" id="{7419A48D-301B-4342-A32E-F9F8528D3049}"/>
              </a:ext>
            </a:extLst>
          </p:cNvPr>
          <p:cNvSpPr>
            <a:spLocks noGrp="1"/>
          </p:cNvSpPr>
          <p:nvPr>
            <p:ph type="body" sz="quarter" idx="16" hasCustomPrompt="1"/>
          </p:nvPr>
        </p:nvSpPr>
        <p:spPr>
          <a:xfrm>
            <a:off x="942205" y="2137784"/>
            <a:ext cx="1577975" cy="685800"/>
          </a:xfrm>
          <a:prstGeom prst="rect">
            <a:avLst/>
          </a:prstGeom>
        </p:spPr>
        <p:txBody>
          <a:bodyPr/>
          <a:lstStyle>
            <a:lvl1pPr marL="0" indent="0" algn="r">
              <a:buNone/>
              <a:defRPr sz="1200" b="1" cap="all" spc="300" baseline="0">
                <a:solidFill>
                  <a:srgbClr val="164E9C"/>
                </a:solidFill>
              </a:defRPr>
            </a:lvl1pPr>
          </a:lstStyle>
          <a:p>
            <a:pPr lvl="0"/>
            <a:r>
              <a:rPr lang="en-US" b="1" dirty="0"/>
              <a:t>Row category</a:t>
            </a:r>
            <a:endParaRPr lang="en-US" dirty="0"/>
          </a:p>
        </p:txBody>
      </p:sp>
      <p:sp>
        <p:nvSpPr>
          <p:cNvPr id="37" name="Rectangle 36">
            <a:extLst>
              <a:ext uri="{FF2B5EF4-FFF2-40B4-BE49-F238E27FC236}">
                <a16:creationId xmlns:a16="http://schemas.microsoft.com/office/drawing/2014/main" id="{51C74A92-D9FD-E44B-8E5C-760363D7A4F6}"/>
              </a:ext>
            </a:extLst>
          </p:cNvPr>
          <p:cNvSpPr/>
          <p:nvPr userDrawn="1"/>
        </p:nvSpPr>
        <p:spPr>
          <a:xfrm>
            <a:off x="6890421" y="1373538"/>
            <a:ext cx="4000555" cy="566668"/>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Text Placeholder 5">
            <a:extLst>
              <a:ext uri="{FF2B5EF4-FFF2-40B4-BE49-F238E27FC236}">
                <a16:creationId xmlns:a16="http://schemas.microsoft.com/office/drawing/2014/main" id="{83D73DDB-A144-7D45-B559-D6F139D1E50F}"/>
              </a:ext>
            </a:extLst>
          </p:cNvPr>
          <p:cNvSpPr>
            <a:spLocks noGrp="1"/>
          </p:cNvSpPr>
          <p:nvPr>
            <p:ph type="body" sz="quarter" idx="15" hasCustomPrompt="1"/>
          </p:nvPr>
        </p:nvSpPr>
        <p:spPr>
          <a:xfrm>
            <a:off x="7239000" y="1517966"/>
            <a:ext cx="3341687" cy="277813"/>
          </a:xfrm>
          <a:prstGeom prst="rect">
            <a:avLst/>
          </a:prstGeom>
        </p:spPr>
        <p:txBody>
          <a:bodyPr/>
          <a:lstStyle>
            <a:lvl1pPr marL="0" indent="0" algn="ctr">
              <a:buNone/>
              <a:defRPr sz="1200" b="1" cap="all" spc="300" baseline="0">
                <a:solidFill>
                  <a:schemeClr val="bg1"/>
                </a:solidFill>
              </a:defRPr>
            </a:lvl1pPr>
          </a:lstStyle>
          <a:p>
            <a:pPr lvl="0"/>
            <a:r>
              <a:rPr lang="en-US" dirty="0"/>
              <a:t>Column category</a:t>
            </a:r>
          </a:p>
        </p:txBody>
      </p:sp>
      <p:sp>
        <p:nvSpPr>
          <p:cNvPr id="40" name="Rectangle 39">
            <a:extLst>
              <a:ext uri="{FF2B5EF4-FFF2-40B4-BE49-F238E27FC236}">
                <a16:creationId xmlns:a16="http://schemas.microsoft.com/office/drawing/2014/main" id="{8FE02F08-F8F4-3C4A-97C8-DCE69955AF92}"/>
              </a:ext>
            </a:extLst>
          </p:cNvPr>
          <p:cNvSpPr/>
          <p:nvPr userDrawn="1"/>
        </p:nvSpPr>
        <p:spPr>
          <a:xfrm>
            <a:off x="2808279" y="1373538"/>
            <a:ext cx="4000555" cy="566668"/>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4829F78C-0B69-DA45-8FE2-718D31639DC1}"/>
              </a:ext>
            </a:extLst>
          </p:cNvPr>
          <p:cNvSpPr>
            <a:spLocks noGrp="1"/>
          </p:cNvSpPr>
          <p:nvPr>
            <p:ph type="body" sz="quarter" idx="14" hasCustomPrompt="1"/>
          </p:nvPr>
        </p:nvSpPr>
        <p:spPr>
          <a:xfrm>
            <a:off x="3137712" y="1517966"/>
            <a:ext cx="3341687" cy="277813"/>
          </a:xfrm>
          <a:prstGeom prst="rect">
            <a:avLst/>
          </a:prstGeom>
        </p:spPr>
        <p:txBody>
          <a:bodyPr/>
          <a:lstStyle>
            <a:lvl1pPr marL="0" indent="0" algn="ctr">
              <a:buNone/>
              <a:defRPr sz="1200" b="1" cap="all" spc="300" baseline="0">
                <a:solidFill>
                  <a:schemeClr val="bg1"/>
                </a:solidFill>
              </a:defRPr>
            </a:lvl1pPr>
          </a:lstStyle>
          <a:p>
            <a:pPr lvl="0"/>
            <a:r>
              <a:rPr lang="en-US" dirty="0"/>
              <a:t>Column category</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80101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Considerations informing our outlook</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Tree>
    <p:extLst>
      <p:ext uri="{BB962C8B-B14F-4D97-AF65-F5344CB8AC3E}">
        <p14:creationId xmlns:p14="http://schemas.microsoft.com/office/powerpoint/2010/main" val="7909106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keholder, Competitive Dynamics, Ecosystem Review">
    <p:spTree>
      <p:nvGrpSpPr>
        <p:cNvPr id="1" name=""/>
        <p:cNvGrpSpPr/>
        <p:nvPr/>
      </p:nvGrpSpPr>
      <p:grpSpPr>
        <a:xfrm>
          <a:off x="0" y="0"/>
          <a:ext cx="0" cy="0"/>
          <a:chOff x="0" y="0"/>
          <a:chExt cx="0" cy="0"/>
        </a:xfrm>
      </p:grpSpPr>
      <p:sp>
        <p:nvSpPr>
          <p:cNvPr id="2" name="Oval 1"/>
          <p:cNvSpPr/>
          <p:nvPr userDrawn="1"/>
        </p:nvSpPr>
        <p:spPr>
          <a:xfrm>
            <a:off x="4954137" y="2210937"/>
            <a:ext cx="2588526" cy="25885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Placeholder 2">
            <a:extLst>
              <a:ext uri="{FF2B5EF4-FFF2-40B4-BE49-F238E27FC236}">
                <a16:creationId xmlns:a16="http://schemas.microsoft.com/office/drawing/2014/main" id="{CD1442B8-C26E-6B44-A503-E22553D5BB54}"/>
              </a:ext>
            </a:extLst>
          </p:cNvPr>
          <p:cNvSpPr>
            <a:spLocks noGrp="1"/>
          </p:cNvSpPr>
          <p:nvPr>
            <p:ph type="body" sz="quarter" idx="20" hasCustomPrompt="1"/>
          </p:nvPr>
        </p:nvSpPr>
        <p:spPr>
          <a:xfrm>
            <a:off x="1752600" y="2290648"/>
            <a:ext cx="2148567" cy="594043"/>
          </a:xfrm>
          <a:prstGeom prst="rect">
            <a:avLst/>
          </a:prstGeom>
        </p:spPr>
        <p:txBody>
          <a:bodyPr anchor="ctr" anchorCtr="0"/>
          <a:lstStyle>
            <a:lvl1pPr marL="0" indent="0" algn="r">
              <a:buNone/>
              <a:defRPr sz="1400" b="1">
                <a:solidFill>
                  <a:srgbClr val="164E9C"/>
                </a:solidFill>
              </a:defRPr>
            </a:lvl1pPr>
          </a:lstStyle>
          <a:p>
            <a:pPr lvl="0"/>
            <a:r>
              <a:rPr lang="en-US" dirty="0"/>
              <a:t>Icon Title</a:t>
            </a:r>
          </a:p>
        </p:txBody>
      </p:sp>
      <p:sp>
        <p:nvSpPr>
          <p:cNvPr id="62" name="Text Placeholder 2">
            <a:extLst>
              <a:ext uri="{FF2B5EF4-FFF2-40B4-BE49-F238E27FC236}">
                <a16:creationId xmlns:a16="http://schemas.microsoft.com/office/drawing/2014/main" id="{B06D697E-D9C6-DC4B-9868-CC1501853478}"/>
              </a:ext>
            </a:extLst>
          </p:cNvPr>
          <p:cNvSpPr>
            <a:spLocks noGrp="1"/>
          </p:cNvSpPr>
          <p:nvPr>
            <p:ph type="body" sz="quarter" idx="19" hasCustomPrompt="1"/>
          </p:nvPr>
        </p:nvSpPr>
        <p:spPr>
          <a:xfrm>
            <a:off x="1752600" y="3880878"/>
            <a:ext cx="2148567" cy="594043"/>
          </a:xfrm>
          <a:prstGeom prst="rect">
            <a:avLst/>
          </a:prstGeom>
        </p:spPr>
        <p:txBody>
          <a:bodyPr anchor="ctr" anchorCtr="0"/>
          <a:lstStyle>
            <a:lvl1pPr marL="0" indent="0" algn="r">
              <a:buNone/>
              <a:defRPr sz="1400" b="1">
                <a:solidFill>
                  <a:srgbClr val="164E9C"/>
                </a:solidFill>
              </a:defRPr>
            </a:lvl1pPr>
          </a:lstStyle>
          <a:p>
            <a:pPr lvl="0"/>
            <a:r>
              <a:rPr lang="en-US" dirty="0"/>
              <a:t>Icon Title</a:t>
            </a:r>
          </a:p>
        </p:txBody>
      </p:sp>
      <p:sp>
        <p:nvSpPr>
          <p:cNvPr id="61" name="Text Placeholder 2">
            <a:extLst>
              <a:ext uri="{FF2B5EF4-FFF2-40B4-BE49-F238E27FC236}">
                <a16:creationId xmlns:a16="http://schemas.microsoft.com/office/drawing/2014/main" id="{EF04A2A7-2928-D54F-B162-6A7F9880A864}"/>
              </a:ext>
            </a:extLst>
          </p:cNvPr>
          <p:cNvSpPr>
            <a:spLocks noGrp="1"/>
          </p:cNvSpPr>
          <p:nvPr>
            <p:ph type="body" sz="quarter" idx="18" hasCustomPrompt="1"/>
          </p:nvPr>
        </p:nvSpPr>
        <p:spPr>
          <a:xfrm>
            <a:off x="4495800" y="5562600"/>
            <a:ext cx="1816738" cy="594043"/>
          </a:xfrm>
          <a:prstGeom prst="rect">
            <a:avLst/>
          </a:prstGeom>
        </p:spPr>
        <p:txBody>
          <a:bodyPr/>
          <a:lstStyle>
            <a:lvl1pPr marL="0" indent="0" algn="ctr">
              <a:buNone/>
              <a:defRPr sz="1400" b="1">
                <a:solidFill>
                  <a:srgbClr val="164E9C"/>
                </a:solidFill>
              </a:defRPr>
            </a:lvl1pPr>
          </a:lstStyle>
          <a:p>
            <a:pPr lvl="0"/>
            <a:r>
              <a:rPr lang="en-US" dirty="0"/>
              <a:t>Icon Title</a:t>
            </a:r>
          </a:p>
        </p:txBody>
      </p:sp>
      <p:sp>
        <p:nvSpPr>
          <p:cNvPr id="3" name="Text Placeholder 2">
            <a:extLst>
              <a:ext uri="{FF2B5EF4-FFF2-40B4-BE49-F238E27FC236}">
                <a16:creationId xmlns:a16="http://schemas.microsoft.com/office/drawing/2014/main" id="{D93F07E2-55E8-F742-9EC1-BE881D27C47E}"/>
              </a:ext>
            </a:extLst>
          </p:cNvPr>
          <p:cNvSpPr>
            <a:spLocks noGrp="1"/>
          </p:cNvSpPr>
          <p:nvPr>
            <p:ph type="body" sz="quarter" idx="14" hasCustomPrompt="1"/>
          </p:nvPr>
        </p:nvSpPr>
        <p:spPr>
          <a:xfrm>
            <a:off x="6019800" y="1600200"/>
            <a:ext cx="2098675" cy="382587"/>
          </a:xfrm>
          <a:prstGeom prst="rect">
            <a:avLst/>
          </a:prstGeom>
        </p:spPr>
        <p:txBody>
          <a:bodyPr anchor="ctr" anchorCtr="0"/>
          <a:lstStyle>
            <a:lvl1pPr marL="0" indent="0">
              <a:buNone/>
              <a:defRPr sz="1400" b="1">
                <a:solidFill>
                  <a:srgbClr val="164E9C"/>
                </a:solidFill>
              </a:defRPr>
            </a:lvl1pPr>
          </a:lstStyle>
          <a:p>
            <a:pPr lvl="0"/>
            <a:r>
              <a:rPr lang="en-US" dirty="0"/>
              <a:t>Icon 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10067546" cy="775878"/>
          </a:xfrm>
          <a:prstGeom prst="rect">
            <a:avLst/>
          </a:prstGeom>
        </p:spPr>
        <p:txBody>
          <a:bodyPr/>
          <a:lstStyle>
            <a:lvl1pPr marL="0" indent="0">
              <a:buNone/>
              <a:defRPr sz="1800" b="1" cap="all" spc="300" baseline="0">
                <a:solidFill>
                  <a:srgbClr val="164E9C"/>
                </a:solidFill>
                <a:latin typeface="+mn-lt"/>
              </a:defRPr>
            </a:lvl1pPr>
          </a:lstStyle>
          <a:p>
            <a:pPr lvl="0"/>
            <a:r>
              <a:rPr lang="en-US" dirty="0"/>
              <a:t>Stakeholder, competitive dynamics, ecosystem review 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58" name="Text Placeholder 2">
            <a:extLst>
              <a:ext uri="{FF2B5EF4-FFF2-40B4-BE49-F238E27FC236}">
                <a16:creationId xmlns:a16="http://schemas.microsoft.com/office/drawing/2014/main" id="{40868378-843C-B34C-9352-02EA876CFE7A}"/>
              </a:ext>
            </a:extLst>
          </p:cNvPr>
          <p:cNvSpPr>
            <a:spLocks noGrp="1"/>
          </p:cNvSpPr>
          <p:nvPr>
            <p:ph type="body" sz="quarter" idx="15" hasCustomPrompt="1"/>
          </p:nvPr>
        </p:nvSpPr>
        <p:spPr>
          <a:xfrm>
            <a:off x="8382000" y="2290648"/>
            <a:ext cx="2325729" cy="594043"/>
          </a:xfrm>
          <a:prstGeom prst="rect">
            <a:avLst/>
          </a:prstGeom>
        </p:spPr>
        <p:txBody>
          <a:bodyPr anchor="ctr" anchorCtr="0"/>
          <a:lstStyle>
            <a:lvl1pPr marL="0" indent="0">
              <a:buNone/>
              <a:defRPr sz="1400" b="1">
                <a:solidFill>
                  <a:srgbClr val="164E9C"/>
                </a:solidFill>
              </a:defRPr>
            </a:lvl1pPr>
          </a:lstStyle>
          <a:p>
            <a:pPr lvl="0"/>
            <a:r>
              <a:rPr lang="en-US" dirty="0"/>
              <a:t>Icon Title</a:t>
            </a:r>
          </a:p>
        </p:txBody>
      </p:sp>
      <p:sp>
        <p:nvSpPr>
          <p:cNvPr id="59" name="Text Placeholder 2">
            <a:extLst>
              <a:ext uri="{FF2B5EF4-FFF2-40B4-BE49-F238E27FC236}">
                <a16:creationId xmlns:a16="http://schemas.microsoft.com/office/drawing/2014/main" id="{FEFEE550-7F33-5445-96FE-E63A58DFD966}"/>
              </a:ext>
            </a:extLst>
          </p:cNvPr>
          <p:cNvSpPr>
            <a:spLocks noGrp="1"/>
          </p:cNvSpPr>
          <p:nvPr>
            <p:ph type="body" sz="quarter" idx="16" hasCustomPrompt="1"/>
          </p:nvPr>
        </p:nvSpPr>
        <p:spPr>
          <a:xfrm>
            <a:off x="8839200" y="3657600"/>
            <a:ext cx="2325729" cy="594043"/>
          </a:xfrm>
          <a:prstGeom prst="rect">
            <a:avLst/>
          </a:prstGeom>
        </p:spPr>
        <p:txBody>
          <a:bodyPr anchor="ctr" anchorCtr="0"/>
          <a:lstStyle>
            <a:lvl1pPr marL="0" indent="0">
              <a:buNone/>
              <a:defRPr sz="1400" b="1">
                <a:solidFill>
                  <a:srgbClr val="164E9C"/>
                </a:solidFill>
              </a:defRPr>
            </a:lvl1pPr>
          </a:lstStyle>
          <a:p>
            <a:pPr lvl="0"/>
            <a:r>
              <a:rPr lang="en-US" dirty="0"/>
              <a:t>Icon Title</a:t>
            </a:r>
          </a:p>
        </p:txBody>
      </p:sp>
      <p:sp>
        <p:nvSpPr>
          <p:cNvPr id="60" name="Text Placeholder 2">
            <a:extLst>
              <a:ext uri="{FF2B5EF4-FFF2-40B4-BE49-F238E27FC236}">
                <a16:creationId xmlns:a16="http://schemas.microsoft.com/office/drawing/2014/main" id="{CB3C9CED-9A0F-5A43-84D9-90C6980B8F18}"/>
              </a:ext>
            </a:extLst>
          </p:cNvPr>
          <p:cNvSpPr>
            <a:spLocks noGrp="1"/>
          </p:cNvSpPr>
          <p:nvPr>
            <p:ph type="body" sz="quarter" idx="17" hasCustomPrompt="1"/>
          </p:nvPr>
        </p:nvSpPr>
        <p:spPr>
          <a:xfrm>
            <a:off x="7696200" y="4953000"/>
            <a:ext cx="1816738" cy="594043"/>
          </a:xfrm>
          <a:prstGeom prst="rect">
            <a:avLst/>
          </a:prstGeom>
        </p:spPr>
        <p:txBody>
          <a:bodyPr anchor="ctr" anchorCtr="0"/>
          <a:lstStyle>
            <a:lvl1pPr marL="0" indent="0">
              <a:buNone/>
              <a:defRPr sz="1400" b="1">
                <a:solidFill>
                  <a:srgbClr val="164E9C"/>
                </a:solidFill>
              </a:defRPr>
            </a:lvl1pPr>
          </a:lstStyle>
          <a:p>
            <a:pPr lvl="0"/>
            <a:r>
              <a:rPr lang="en-US" dirty="0"/>
              <a:t>Icon Title</a:t>
            </a:r>
          </a:p>
        </p:txBody>
      </p:sp>
    </p:spTree>
    <p:extLst>
      <p:ext uri="{BB962C8B-B14F-4D97-AF65-F5344CB8AC3E}">
        <p14:creationId xmlns:p14="http://schemas.microsoft.com/office/powerpoint/2010/main" val="979575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lan Optimization">
    <p:spTree>
      <p:nvGrpSpPr>
        <p:cNvPr id="1" name=""/>
        <p:cNvGrpSpPr/>
        <p:nvPr/>
      </p:nvGrpSpPr>
      <p:grpSpPr>
        <a:xfrm>
          <a:off x="0" y="0"/>
          <a:ext cx="0" cy="0"/>
          <a:chOff x="0" y="0"/>
          <a:chExt cx="0" cy="0"/>
        </a:xfrm>
      </p:grpSpPr>
      <p:sp>
        <p:nvSpPr>
          <p:cNvPr id="78" name="Text Placeholder 12">
            <a:extLst>
              <a:ext uri="{FF2B5EF4-FFF2-40B4-BE49-F238E27FC236}">
                <a16:creationId xmlns:a16="http://schemas.microsoft.com/office/drawing/2014/main" id="{11709485-AB09-5449-9A04-746198270F08}"/>
              </a:ext>
            </a:extLst>
          </p:cNvPr>
          <p:cNvSpPr>
            <a:spLocks noGrp="1"/>
          </p:cNvSpPr>
          <p:nvPr>
            <p:ph type="body" sz="quarter" idx="22" hasCustomPrompt="1"/>
          </p:nvPr>
        </p:nvSpPr>
        <p:spPr>
          <a:xfrm>
            <a:off x="8161366" y="4864935"/>
            <a:ext cx="3622675" cy="107866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0070C0"/>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medium description sample medium description sample medium description sample medium description </a:t>
            </a:r>
          </a:p>
        </p:txBody>
      </p:sp>
      <p:sp>
        <p:nvSpPr>
          <p:cNvPr id="77" name="Text Placeholder 12">
            <a:extLst>
              <a:ext uri="{FF2B5EF4-FFF2-40B4-BE49-F238E27FC236}">
                <a16:creationId xmlns:a16="http://schemas.microsoft.com/office/drawing/2014/main" id="{7F92EB83-1DB6-CE4E-8162-138C39622EEA}"/>
              </a:ext>
            </a:extLst>
          </p:cNvPr>
          <p:cNvSpPr>
            <a:spLocks noGrp="1"/>
          </p:cNvSpPr>
          <p:nvPr>
            <p:ph type="body" sz="quarter" idx="21" hasCustomPrompt="1"/>
          </p:nvPr>
        </p:nvSpPr>
        <p:spPr>
          <a:xfrm>
            <a:off x="8161366" y="3243903"/>
            <a:ext cx="3622675" cy="82744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00B0F0"/>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medium description sample medium description sample medium description </a:t>
            </a:r>
          </a:p>
          <a:p>
            <a:pPr lvl="0"/>
            <a:endParaRPr lang="en-US" dirty="0"/>
          </a:p>
        </p:txBody>
      </p:sp>
      <p:sp>
        <p:nvSpPr>
          <p:cNvPr id="13" name="Text Placeholder 12">
            <a:extLst>
              <a:ext uri="{FF2B5EF4-FFF2-40B4-BE49-F238E27FC236}">
                <a16:creationId xmlns:a16="http://schemas.microsoft.com/office/drawing/2014/main" id="{1ED25F19-E944-2A4F-AAA3-E612CD6420C9}"/>
              </a:ext>
            </a:extLst>
          </p:cNvPr>
          <p:cNvSpPr>
            <a:spLocks noGrp="1"/>
          </p:cNvSpPr>
          <p:nvPr>
            <p:ph type="body" sz="quarter" idx="20" hasCustomPrompt="1"/>
          </p:nvPr>
        </p:nvSpPr>
        <p:spPr>
          <a:xfrm>
            <a:off x="8161366" y="2053278"/>
            <a:ext cx="3622675" cy="685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64E9C"/>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medium description sample medium description </a:t>
            </a:r>
          </a:p>
          <a:p>
            <a:pPr lvl="0"/>
            <a:endParaRPr lang="en-US" dirty="0"/>
          </a:p>
        </p:txBody>
      </p:sp>
      <p:sp>
        <p:nvSpPr>
          <p:cNvPr id="74" name="Text Placeholder 8">
            <a:extLst>
              <a:ext uri="{FF2B5EF4-FFF2-40B4-BE49-F238E27FC236}">
                <a16:creationId xmlns:a16="http://schemas.microsoft.com/office/drawing/2014/main" id="{DE30614C-8758-6647-B4DE-93849FDB3F40}"/>
              </a:ext>
            </a:extLst>
          </p:cNvPr>
          <p:cNvSpPr>
            <a:spLocks noGrp="1"/>
          </p:cNvSpPr>
          <p:nvPr>
            <p:ph type="body" sz="quarter" idx="15" hasCustomPrompt="1"/>
          </p:nvPr>
        </p:nvSpPr>
        <p:spPr>
          <a:xfrm>
            <a:off x="6640355" y="833442"/>
            <a:ext cx="4724400" cy="539638"/>
          </a:xfrm>
          <a:prstGeom prst="rect">
            <a:avLst/>
          </a:prstGeom>
        </p:spPr>
        <p:txBody>
          <a:bodyPr/>
          <a:lstStyle>
            <a:lvl1pPr marL="0" indent="0">
              <a:buNone/>
              <a:defRPr sz="1800" b="1" cap="all" spc="300" baseline="0">
                <a:solidFill>
                  <a:srgbClr val="164E9C"/>
                </a:solidFill>
                <a:latin typeface="+mn-lt"/>
              </a:defRPr>
            </a:lvl1pPr>
          </a:lstStyle>
          <a:p>
            <a:pPr lvl="0"/>
            <a:r>
              <a:rPr lang="en-US" dirty="0"/>
              <a:t>Plan understanding description title</a:t>
            </a:r>
          </a:p>
        </p:txBody>
      </p:sp>
      <p:sp>
        <p:nvSpPr>
          <p:cNvPr id="8" name="Text Placeholder 7">
            <a:extLst>
              <a:ext uri="{FF2B5EF4-FFF2-40B4-BE49-F238E27FC236}">
                <a16:creationId xmlns:a16="http://schemas.microsoft.com/office/drawing/2014/main" id="{401A5F82-2348-7E42-AD56-9C12B595642D}"/>
              </a:ext>
            </a:extLst>
          </p:cNvPr>
          <p:cNvSpPr>
            <a:spLocks noGrp="1"/>
          </p:cNvSpPr>
          <p:nvPr>
            <p:ph type="body" sz="quarter" idx="16" hasCustomPrompt="1"/>
          </p:nvPr>
        </p:nvSpPr>
        <p:spPr>
          <a:xfrm>
            <a:off x="6640355" y="1694862"/>
            <a:ext cx="1371600" cy="228600"/>
          </a:xfrm>
          <a:prstGeom prst="rect">
            <a:avLst/>
          </a:prstGeom>
        </p:spPr>
        <p:txBody>
          <a:bodyPr/>
          <a:lstStyle>
            <a:lvl1pPr marL="0" indent="0">
              <a:buNone/>
              <a:defRPr sz="1800">
                <a:solidFill>
                  <a:srgbClr val="164E9C"/>
                </a:solidFill>
              </a:defRPr>
            </a:lvl1pPr>
          </a:lstStyle>
          <a:p>
            <a:pPr lvl="0"/>
            <a:r>
              <a:rPr lang="en-US" dirty="0"/>
              <a:t>Less than</a:t>
            </a:r>
          </a:p>
        </p:txBody>
      </p:sp>
      <p:sp>
        <p:nvSpPr>
          <p:cNvPr id="11" name="Text Placeholder 10">
            <a:extLst>
              <a:ext uri="{FF2B5EF4-FFF2-40B4-BE49-F238E27FC236}">
                <a16:creationId xmlns:a16="http://schemas.microsoft.com/office/drawing/2014/main" id="{084E86E6-CA62-D544-B2B8-0AFC76EA5ED3}"/>
              </a:ext>
            </a:extLst>
          </p:cNvPr>
          <p:cNvSpPr>
            <a:spLocks noGrp="1"/>
          </p:cNvSpPr>
          <p:nvPr>
            <p:ph type="body" sz="quarter" idx="17" hasCustomPrompt="1"/>
          </p:nvPr>
        </p:nvSpPr>
        <p:spPr>
          <a:xfrm>
            <a:off x="6640355" y="1981200"/>
            <a:ext cx="1536700" cy="785812"/>
          </a:xfrm>
          <a:prstGeom prst="rect">
            <a:avLst/>
          </a:prstGeom>
        </p:spPr>
        <p:txBody>
          <a:bodyPr/>
          <a:lstStyle>
            <a:lvl1pPr marL="0" indent="0">
              <a:buNone/>
              <a:defRPr sz="5400" b="1">
                <a:solidFill>
                  <a:srgbClr val="164E9C"/>
                </a:solidFill>
              </a:defRPr>
            </a:lvl1pPr>
          </a:lstStyle>
          <a:p>
            <a:pPr lvl="0"/>
            <a:r>
              <a:rPr lang="en-US" dirty="0"/>
              <a:t>XY%</a:t>
            </a:r>
          </a:p>
        </p:txBody>
      </p:sp>
      <p:sp>
        <p:nvSpPr>
          <p:cNvPr id="75" name="Text Placeholder 10">
            <a:extLst>
              <a:ext uri="{FF2B5EF4-FFF2-40B4-BE49-F238E27FC236}">
                <a16:creationId xmlns:a16="http://schemas.microsoft.com/office/drawing/2014/main" id="{022844D9-9386-D74C-90BF-B6169DF69CF5}"/>
              </a:ext>
            </a:extLst>
          </p:cNvPr>
          <p:cNvSpPr>
            <a:spLocks noGrp="1"/>
          </p:cNvSpPr>
          <p:nvPr>
            <p:ph type="body" sz="quarter" idx="18" hasCustomPrompt="1"/>
          </p:nvPr>
        </p:nvSpPr>
        <p:spPr>
          <a:xfrm>
            <a:off x="6640355" y="3273981"/>
            <a:ext cx="1536700" cy="785812"/>
          </a:xfrm>
          <a:prstGeom prst="rect">
            <a:avLst/>
          </a:prstGeom>
        </p:spPr>
        <p:txBody>
          <a:bodyPr/>
          <a:lstStyle>
            <a:lvl1pPr marL="0" indent="0">
              <a:buNone/>
              <a:defRPr sz="5400" b="1">
                <a:solidFill>
                  <a:srgbClr val="00B0F0"/>
                </a:solidFill>
              </a:defRPr>
            </a:lvl1pPr>
          </a:lstStyle>
          <a:p>
            <a:pPr lvl="0"/>
            <a:r>
              <a:rPr lang="en-US" dirty="0"/>
              <a:t>XY%</a:t>
            </a:r>
          </a:p>
        </p:txBody>
      </p:sp>
      <p:sp>
        <p:nvSpPr>
          <p:cNvPr id="76" name="Text Placeholder 10">
            <a:extLst>
              <a:ext uri="{FF2B5EF4-FFF2-40B4-BE49-F238E27FC236}">
                <a16:creationId xmlns:a16="http://schemas.microsoft.com/office/drawing/2014/main" id="{DB553D98-2D0F-2744-8B2A-00DBD8940E01}"/>
              </a:ext>
            </a:extLst>
          </p:cNvPr>
          <p:cNvSpPr>
            <a:spLocks noGrp="1"/>
          </p:cNvSpPr>
          <p:nvPr>
            <p:ph type="body" sz="quarter" idx="19" hasCustomPrompt="1"/>
          </p:nvPr>
        </p:nvSpPr>
        <p:spPr>
          <a:xfrm>
            <a:off x="6640355" y="4986198"/>
            <a:ext cx="1536700" cy="785812"/>
          </a:xfrm>
          <a:prstGeom prst="rect">
            <a:avLst/>
          </a:prstGeom>
        </p:spPr>
        <p:txBody>
          <a:bodyPr/>
          <a:lstStyle>
            <a:lvl1pPr marL="0" indent="0">
              <a:buNone/>
              <a:defRPr sz="5400" b="1">
                <a:solidFill>
                  <a:srgbClr val="0070C0"/>
                </a:solidFill>
              </a:defRPr>
            </a:lvl1pPr>
          </a:lstStyle>
          <a:p>
            <a:pPr lvl="0"/>
            <a:r>
              <a:rPr lang="en-US" dirty="0"/>
              <a:t>XY%</a:t>
            </a:r>
          </a:p>
        </p:txBody>
      </p:sp>
      <p:sp>
        <p:nvSpPr>
          <p:cNvPr id="6" name="Text Placeholder 5">
            <a:extLst>
              <a:ext uri="{FF2B5EF4-FFF2-40B4-BE49-F238E27FC236}">
                <a16:creationId xmlns:a16="http://schemas.microsoft.com/office/drawing/2014/main" id="{3D33A79A-EEED-B34D-A96C-DCA1AFB04362}"/>
              </a:ext>
            </a:extLst>
          </p:cNvPr>
          <p:cNvSpPr>
            <a:spLocks noGrp="1"/>
          </p:cNvSpPr>
          <p:nvPr>
            <p:ph type="body" sz="quarter" idx="14" hasCustomPrompt="1"/>
          </p:nvPr>
        </p:nvSpPr>
        <p:spPr>
          <a:xfrm>
            <a:off x="829054" y="1188315"/>
            <a:ext cx="4724400" cy="2040453"/>
          </a:xfrm>
          <a:prstGeom prst="rect">
            <a:avLst/>
          </a:prstGeom>
        </p:spPr>
        <p:txBody>
          <a:bodyPr/>
          <a:lstStyle>
            <a:lvl1pPr marL="0" indent="0">
              <a:buNone/>
              <a:defRPr sz="1800">
                <a:solidFill>
                  <a:schemeClr val="bg1">
                    <a:lumMod val="50000"/>
                  </a:schemeClr>
                </a:solidFill>
              </a:defRPr>
            </a:lvl1pPr>
          </a:lstStyle>
          <a:p>
            <a:pPr lvl="0"/>
            <a:r>
              <a:rPr lang="en-US" dirty="0"/>
              <a:t>Mobile first guidance that breaks down the components of a consumer’s plan through straight-forward, easy-to-understand language and visuals that communicate what’s covered, what out-of-pocket costs should be expected, and additional benefits and features included.</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4724400"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cxnSp>
        <p:nvCxnSpPr>
          <p:cNvPr id="69" name="Straight Connector 68">
            <a:extLst>
              <a:ext uri="{FF2B5EF4-FFF2-40B4-BE49-F238E27FC236}">
                <a16:creationId xmlns:a16="http://schemas.microsoft.com/office/drawing/2014/main" id="{CEFBE53A-6372-D140-A994-DA1CA0545681}"/>
              </a:ext>
            </a:extLst>
          </p:cNvPr>
          <p:cNvCxnSpPr/>
          <p:nvPr userDrawn="1"/>
        </p:nvCxnSpPr>
        <p:spPr bwMode="auto">
          <a:xfrm>
            <a:off x="6763749" y="2910294"/>
            <a:ext cx="4719414" cy="0"/>
          </a:xfrm>
          <a:prstGeom prst="line">
            <a:avLst/>
          </a:prstGeom>
          <a:solidFill>
            <a:schemeClr val="accent1"/>
          </a:solidFill>
          <a:ln w="3175" cap="flat" cmpd="sng" algn="ctr">
            <a:solidFill>
              <a:srgbClr val="00BEFF"/>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E40AA4AF-2D91-204B-9661-F570C620CDB6}"/>
              </a:ext>
            </a:extLst>
          </p:cNvPr>
          <p:cNvCxnSpPr/>
          <p:nvPr userDrawn="1"/>
        </p:nvCxnSpPr>
        <p:spPr bwMode="auto">
          <a:xfrm>
            <a:off x="6763749" y="4386470"/>
            <a:ext cx="4793841" cy="0"/>
          </a:xfrm>
          <a:prstGeom prst="line">
            <a:avLst/>
          </a:prstGeom>
          <a:solidFill>
            <a:schemeClr val="accent1"/>
          </a:solidFill>
          <a:ln w="3175" cap="flat" cmpd="sng" algn="ctr">
            <a:solidFill>
              <a:srgbClr val="00BEFF"/>
            </a:solidFill>
            <a:prstDash val="solid"/>
            <a:round/>
            <a:headEnd type="none" w="med" len="med"/>
            <a:tailEnd type="none" w="med" len="med"/>
          </a:ln>
          <a:effectLst/>
        </p:spPr>
      </p:cxnSp>
    </p:spTree>
    <p:extLst>
      <p:ext uri="{BB962C8B-B14F-4D97-AF65-F5344CB8AC3E}">
        <p14:creationId xmlns:p14="http://schemas.microsoft.com/office/powerpoint/2010/main" val="30579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bwMode="auto">
          <a:xfrm>
            <a:off x="0" y="0"/>
            <a:ext cx="12192000" cy="6858000"/>
          </a:xfrm>
          <a:prstGeom prst="rect">
            <a:avLst/>
          </a:prstGeom>
          <a:solidFill>
            <a:srgbClr val="002D6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15" name="Picture 14"/>
          <p:cNvPicPr>
            <a:picLocks noChangeAspect="1"/>
          </p:cNvPicPr>
          <p:nvPr userDrawn="1"/>
        </p:nvPicPr>
        <p:blipFill>
          <a:blip r:embed="rId2">
            <a:alphaModFix amt="14000"/>
          </a:blip>
          <a:stretch>
            <a:fillRect/>
          </a:stretch>
        </p:blipFill>
        <p:spPr>
          <a:xfrm flipH="1">
            <a:off x="0" y="0"/>
            <a:ext cx="12192000" cy="6868161"/>
          </a:xfrm>
          <a:prstGeom prst="rect">
            <a:avLst/>
          </a:prstGeom>
        </p:spPr>
      </p:pic>
      <p:pic>
        <p:nvPicPr>
          <p:cNvPr id="10" name="Picture 9">
            <a:extLst>
              <a:ext uri="{FF2B5EF4-FFF2-40B4-BE49-F238E27FC236}">
                <a16:creationId xmlns:a16="http://schemas.microsoft.com/office/drawing/2014/main" id="{56BDA27D-1E8A-3F45-B4E3-A6A9968AF8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161"/>
            <a:ext cx="12192000" cy="6858000"/>
          </a:xfrm>
          <a:prstGeom prst="rect">
            <a:avLst/>
          </a:prstGeom>
        </p:spPr>
      </p:pic>
      <p:sp>
        <p:nvSpPr>
          <p:cNvPr id="7" name="TextBox 6">
            <a:extLst>
              <a:ext uri="{FF2B5EF4-FFF2-40B4-BE49-F238E27FC236}">
                <a16:creationId xmlns:a16="http://schemas.microsoft.com/office/drawing/2014/main" id="{DDFBFA89-C393-4F43-8E26-0FAAD9E1D285}"/>
              </a:ext>
            </a:extLst>
          </p:cNvPr>
          <p:cNvSpPr txBox="1"/>
          <p:nvPr userDrawn="1"/>
        </p:nvSpPr>
        <p:spPr>
          <a:xfrm>
            <a:off x="3330799" y="6335615"/>
            <a:ext cx="7402989" cy="230832"/>
          </a:xfrm>
          <a:prstGeom prst="rect">
            <a:avLst/>
          </a:prstGeom>
          <a:noFill/>
        </p:spPr>
        <p:txBody>
          <a:bodyPr wrap="none" rtlCol="0">
            <a:spAutoFit/>
          </a:bodyPr>
          <a:lstStyle/>
          <a:p>
            <a:r>
              <a:rPr lang="en-US" sz="900" b="1" spc="300" dirty="0">
                <a:solidFill>
                  <a:schemeClr val="bg1"/>
                </a:solidFill>
                <a:latin typeface="Calibri" panose="020F0502020204030204" pitchFamily="34" charset="0"/>
                <a:ea typeface="Tahoma" panose="020B0604030504040204" pitchFamily="34" charset="0"/>
                <a:cs typeface="Calibri" panose="020F0502020204030204" pitchFamily="34" charset="0"/>
              </a:rPr>
              <a:t>BLUE CROSS BLUE SHIELD OF MASSACHUSETTS |</a:t>
            </a:r>
            <a:r>
              <a:rPr lang="en-US" sz="900" spc="300" dirty="0">
                <a:solidFill>
                  <a:schemeClr val="bg1"/>
                </a:solidFill>
                <a:latin typeface="+mj-lt"/>
                <a:ea typeface="Tahoma" panose="020B0604030504040204" pitchFamily="34" charset="0"/>
                <a:cs typeface="Calibri" panose="020F0502020204030204" pitchFamily="34" charset="0"/>
              </a:rPr>
              <a:t> CONFIDENTIAL – NOT FOR DISTRIBUTION</a:t>
            </a:r>
            <a:endParaRPr lang="en-US" sz="900" dirty="0">
              <a:solidFill>
                <a:schemeClr val="bg1"/>
              </a:solidFill>
              <a:latin typeface="+mj-lt"/>
              <a:ea typeface="Tahoma" panose="020B0604030504040204" pitchFamily="34" charset="0"/>
              <a:cs typeface="Calibri" panose="020F0502020204030204" pitchFamily="34" charset="0"/>
            </a:endParaRPr>
          </a:p>
        </p:txBody>
      </p:sp>
      <p:sp>
        <p:nvSpPr>
          <p:cNvPr id="8" name="Text Placeholder 12">
            <a:extLst>
              <a:ext uri="{FF2B5EF4-FFF2-40B4-BE49-F238E27FC236}">
                <a16:creationId xmlns:a16="http://schemas.microsoft.com/office/drawing/2014/main" id="{14716A67-BFD5-6B43-ADA6-44943D3DCD83}"/>
              </a:ext>
            </a:extLst>
          </p:cNvPr>
          <p:cNvSpPr>
            <a:spLocks noGrp="1"/>
          </p:cNvSpPr>
          <p:nvPr>
            <p:ph type="body" sz="quarter" idx="10" hasCustomPrompt="1"/>
          </p:nvPr>
        </p:nvSpPr>
        <p:spPr>
          <a:xfrm rot="16200000">
            <a:off x="-2319063" y="2857500"/>
            <a:ext cx="5562600" cy="457200"/>
          </a:xfrm>
          <a:prstGeom prst="rect">
            <a:avLst/>
          </a:prstGeom>
        </p:spPr>
        <p:txBody>
          <a:bodyPr/>
          <a:lstStyle>
            <a:lvl1pPr marL="0" indent="0" algn="r">
              <a:buNone/>
              <a:defRPr sz="1200" cap="all" spc="300" baseline="0">
                <a:solidFill>
                  <a:schemeClr val="bg1"/>
                </a:solidFill>
                <a:latin typeface="+mj-lt"/>
              </a:defRPr>
            </a:lvl1pPr>
          </a:lstStyle>
          <a:p>
            <a:pPr lvl="0"/>
            <a:r>
              <a:rPr lang="en-US" sz="1200" spc="300" dirty="0"/>
              <a:t>TITLE | SUBTITLE</a:t>
            </a:r>
            <a:endParaRPr lang="en-US" dirty="0"/>
          </a:p>
        </p:txBody>
      </p:sp>
      <p:sp>
        <p:nvSpPr>
          <p:cNvPr id="9" name="Text Placeholder 14">
            <a:extLst>
              <a:ext uri="{FF2B5EF4-FFF2-40B4-BE49-F238E27FC236}">
                <a16:creationId xmlns:a16="http://schemas.microsoft.com/office/drawing/2014/main" id="{BC44995C-0E62-ED49-B65A-E1977346B778}"/>
              </a:ext>
            </a:extLst>
          </p:cNvPr>
          <p:cNvSpPr>
            <a:spLocks noGrp="1"/>
          </p:cNvSpPr>
          <p:nvPr>
            <p:ph type="body" sz="quarter" idx="11" hasCustomPrompt="1"/>
          </p:nvPr>
        </p:nvSpPr>
        <p:spPr>
          <a:xfrm>
            <a:off x="1280159" y="5029189"/>
            <a:ext cx="8168641" cy="685800"/>
          </a:xfrm>
          <a:prstGeom prst="rect">
            <a:avLst/>
          </a:prstGeom>
        </p:spPr>
        <p:txBody>
          <a:bodyPr/>
          <a:lstStyle>
            <a:lvl1pPr marL="0" indent="0">
              <a:buNone/>
              <a:defRPr sz="4000" cap="all" spc="300" baseline="0">
                <a:solidFill>
                  <a:schemeClr val="bg1"/>
                </a:solidFill>
                <a:latin typeface="+mj-lt"/>
              </a:defRPr>
            </a:lvl1pPr>
          </a:lstStyle>
          <a:p>
            <a:pPr lvl="0"/>
            <a:r>
              <a:rPr lang="en-US" dirty="0"/>
              <a:t>HEADER</a:t>
            </a:r>
          </a:p>
        </p:txBody>
      </p:sp>
      <p:sp>
        <p:nvSpPr>
          <p:cNvPr id="11" name="TextBox 10">
            <a:extLst>
              <a:ext uri="{FF2B5EF4-FFF2-40B4-BE49-F238E27FC236}">
                <a16:creationId xmlns:a16="http://schemas.microsoft.com/office/drawing/2014/main" id="{F2E27911-34B8-514D-A0EC-1EE9A1E5F56D}"/>
              </a:ext>
            </a:extLst>
          </p:cNvPr>
          <p:cNvSpPr txBox="1"/>
          <p:nvPr userDrawn="1"/>
        </p:nvSpPr>
        <p:spPr>
          <a:xfrm>
            <a:off x="-33670" y="-1600200"/>
            <a:ext cx="10320670" cy="1477328"/>
          </a:xfrm>
          <a:prstGeom prst="rect">
            <a:avLst/>
          </a:prstGeom>
          <a:noFill/>
        </p:spPr>
        <p:txBody>
          <a:bodyPr wrap="square" rtlCol="0">
            <a:spAutoFit/>
          </a:bodyPr>
          <a:lstStyle/>
          <a:p>
            <a:r>
              <a:rPr lang="en-US" b="1" spc="300" dirty="0">
                <a:solidFill>
                  <a:srgbClr val="164E9C"/>
                </a:solidFill>
                <a:latin typeface="+mn-lt"/>
              </a:rPr>
              <a:t>NOTE</a:t>
            </a:r>
          </a:p>
          <a:p>
            <a:r>
              <a:rPr lang="en-US" dirty="0">
                <a:solidFill>
                  <a:srgbClr val="164E9C"/>
                </a:solidFill>
                <a:latin typeface="+mj-lt"/>
              </a:rPr>
              <a:t>You can edit the image in the background by clicking “View” and selecting “Slide Master” – you can remove the image background currently in here and replace it with your own. If you do that, make sure before you send your presentation via email, that you click “File” and select “Compress Pictures…” to reduce the overall file size of your document.</a:t>
            </a:r>
          </a:p>
        </p:txBody>
      </p:sp>
    </p:spTree>
    <p:extLst>
      <p:ext uri="{BB962C8B-B14F-4D97-AF65-F5344CB8AC3E}">
        <p14:creationId xmlns:p14="http://schemas.microsoft.com/office/powerpoint/2010/main" val="1067543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lth Plan Dynamic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74005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Health plan dynamics diagram 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cxnSp>
        <p:nvCxnSpPr>
          <p:cNvPr id="19" name="Straight Connector 18">
            <a:extLst>
              <a:ext uri="{FF2B5EF4-FFF2-40B4-BE49-F238E27FC236}">
                <a16:creationId xmlns:a16="http://schemas.microsoft.com/office/drawing/2014/main" id="{AC1E62EC-4597-4140-B2E3-CD09AE51B8D2}"/>
              </a:ext>
            </a:extLst>
          </p:cNvPr>
          <p:cNvCxnSpPr/>
          <p:nvPr userDrawn="1"/>
        </p:nvCxnSpPr>
        <p:spPr>
          <a:xfrm>
            <a:off x="6096000" y="1398197"/>
            <a:ext cx="0" cy="4695590"/>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03DD1AF-FCEA-CA4F-B395-0069404A45C4}"/>
              </a:ext>
            </a:extLst>
          </p:cNvPr>
          <p:cNvCxnSpPr/>
          <p:nvPr userDrawn="1"/>
        </p:nvCxnSpPr>
        <p:spPr>
          <a:xfrm>
            <a:off x="2505456" y="3745992"/>
            <a:ext cx="7181088" cy="0"/>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sp>
        <p:nvSpPr>
          <p:cNvPr id="27" name="Text Placeholder 9">
            <a:extLst>
              <a:ext uri="{FF2B5EF4-FFF2-40B4-BE49-F238E27FC236}">
                <a16:creationId xmlns:a16="http://schemas.microsoft.com/office/drawing/2014/main" id="{C916C75E-2614-8646-91B5-0C0B90C3389E}"/>
              </a:ext>
            </a:extLst>
          </p:cNvPr>
          <p:cNvSpPr>
            <a:spLocks noGrp="1"/>
          </p:cNvSpPr>
          <p:nvPr>
            <p:ph type="body" sz="quarter" idx="38" hasCustomPrompt="1"/>
          </p:nvPr>
        </p:nvSpPr>
        <p:spPr>
          <a:xfrm>
            <a:off x="10296863" y="1104900"/>
            <a:ext cx="1564713" cy="457200"/>
          </a:xfrm>
          <a:prstGeom prst="rect">
            <a:avLst/>
          </a:prstGeom>
        </p:spPr>
        <p:txBody>
          <a:bodyPr/>
          <a:lstStyle>
            <a:lvl1pPr marL="0" indent="0">
              <a:buNone/>
              <a:defRPr sz="1200" b="1" cap="all" spc="300" baseline="0">
                <a:solidFill>
                  <a:srgbClr val="164E9C"/>
                </a:solidFill>
                <a:latin typeface="+mn-lt"/>
              </a:defRPr>
            </a:lvl1pPr>
          </a:lstStyle>
          <a:p>
            <a:pPr lvl="0"/>
            <a:r>
              <a:rPr lang="en-US" dirty="0"/>
              <a:t>category</a:t>
            </a:r>
          </a:p>
        </p:txBody>
      </p:sp>
      <p:sp>
        <p:nvSpPr>
          <p:cNvPr id="28" name="Text Placeholder 9">
            <a:extLst>
              <a:ext uri="{FF2B5EF4-FFF2-40B4-BE49-F238E27FC236}">
                <a16:creationId xmlns:a16="http://schemas.microsoft.com/office/drawing/2014/main" id="{5B49C836-6654-3841-9081-E161B720D387}"/>
              </a:ext>
            </a:extLst>
          </p:cNvPr>
          <p:cNvSpPr>
            <a:spLocks noGrp="1"/>
          </p:cNvSpPr>
          <p:nvPr>
            <p:ph type="body" sz="quarter" idx="39" hasCustomPrompt="1"/>
          </p:nvPr>
        </p:nvSpPr>
        <p:spPr>
          <a:xfrm>
            <a:off x="3343499" y="1600200"/>
            <a:ext cx="1564713" cy="457200"/>
          </a:xfrm>
          <a:prstGeom prst="rect">
            <a:avLst/>
          </a:prstGeom>
        </p:spPr>
        <p:txBody>
          <a:bodyPr/>
          <a:lstStyle>
            <a:lvl1pPr marL="0" indent="0" algn="ctr">
              <a:buNone/>
              <a:defRPr sz="1200" b="1" cap="all" spc="300" baseline="0">
                <a:solidFill>
                  <a:srgbClr val="164E9C"/>
                </a:solidFill>
                <a:latin typeface="+mn-lt"/>
              </a:defRPr>
            </a:lvl1pPr>
          </a:lstStyle>
          <a:p>
            <a:pPr lvl="0"/>
            <a:r>
              <a:rPr lang="en-US" dirty="0"/>
              <a:t>Category title</a:t>
            </a:r>
          </a:p>
        </p:txBody>
      </p:sp>
      <p:sp>
        <p:nvSpPr>
          <p:cNvPr id="29" name="Text Placeholder 9">
            <a:extLst>
              <a:ext uri="{FF2B5EF4-FFF2-40B4-BE49-F238E27FC236}">
                <a16:creationId xmlns:a16="http://schemas.microsoft.com/office/drawing/2014/main" id="{141A9936-1F63-EA49-A1C8-CDF0E1C3641B}"/>
              </a:ext>
            </a:extLst>
          </p:cNvPr>
          <p:cNvSpPr>
            <a:spLocks noGrp="1"/>
          </p:cNvSpPr>
          <p:nvPr>
            <p:ph type="body" sz="quarter" idx="40" hasCustomPrompt="1"/>
          </p:nvPr>
        </p:nvSpPr>
        <p:spPr>
          <a:xfrm>
            <a:off x="7107358" y="1600200"/>
            <a:ext cx="1564713" cy="457200"/>
          </a:xfrm>
          <a:prstGeom prst="rect">
            <a:avLst/>
          </a:prstGeom>
        </p:spPr>
        <p:txBody>
          <a:bodyPr/>
          <a:lstStyle>
            <a:lvl1pPr marL="0" indent="0" algn="ctr">
              <a:buNone/>
              <a:defRPr sz="1200" b="1" cap="all" spc="300" baseline="0">
                <a:solidFill>
                  <a:srgbClr val="164E9C"/>
                </a:solidFill>
                <a:latin typeface="+mn-lt"/>
              </a:defRPr>
            </a:lvl1pPr>
          </a:lstStyle>
          <a:p>
            <a:pPr lvl="0"/>
            <a:r>
              <a:rPr lang="en-US" dirty="0"/>
              <a:t>Category title</a:t>
            </a:r>
          </a:p>
        </p:txBody>
      </p:sp>
      <p:sp>
        <p:nvSpPr>
          <p:cNvPr id="30" name="Text Placeholder 9">
            <a:extLst>
              <a:ext uri="{FF2B5EF4-FFF2-40B4-BE49-F238E27FC236}">
                <a16:creationId xmlns:a16="http://schemas.microsoft.com/office/drawing/2014/main" id="{EC6057CA-4C3B-B84B-B317-BB6835A0694F}"/>
              </a:ext>
            </a:extLst>
          </p:cNvPr>
          <p:cNvSpPr>
            <a:spLocks noGrp="1"/>
          </p:cNvSpPr>
          <p:nvPr>
            <p:ph type="body" sz="quarter" idx="41" hasCustomPrompt="1"/>
          </p:nvPr>
        </p:nvSpPr>
        <p:spPr>
          <a:xfrm>
            <a:off x="3343499" y="4025921"/>
            <a:ext cx="1564713" cy="457200"/>
          </a:xfrm>
          <a:prstGeom prst="rect">
            <a:avLst/>
          </a:prstGeom>
        </p:spPr>
        <p:txBody>
          <a:bodyPr/>
          <a:lstStyle>
            <a:lvl1pPr marL="0" indent="0" algn="ctr">
              <a:buNone/>
              <a:defRPr sz="1200" b="1" cap="all" spc="300" baseline="0">
                <a:solidFill>
                  <a:srgbClr val="164E9C"/>
                </a:solidFill>
                <a:latin typeface="+mn-lt"/>
              </a:defRPr>
            </a:lvl1pPr>
          </a:lstStyle>
          <a:p>
            <a:pPr lvl="0"/>
            <a:r>
              <a:rPr lang="en-US" dirty="0"/>
              <a:t>Category title</a:t>
            </a:r>
          </a:p>
        </p:txBody>
      </p:sp>
      <p:sp>
        <p:nvSpPr>
          <p:cNvPr id="31" name="Text Placeholder 9">
            <a:extLst>
              <a:ext uri="{FF2B5EF4-FFF2-40B4-BE49-F238E27FC236}">
                <a16:creationId xmlns:a16="http://schemas.microsoft.com/office/drawing/2014/main" id="{63E468E9-5374-FD4E-87B2-36623BDF6866}"/>
              </a:ext>
            </a:extLst>
          </p:cNvPr>
          <p:cNvSpPr>
            <a:spLocks noGrp="1"/>
          </p:cNvSpPr>
          <p:nvPr>
            <p:ph type="body" sz="quarter" idx="42" hasCustomPrompt="1"/>
          </p:nvPr>
        </p:nvSpPr>
        <p:spPr>
          <a:xfrm>
            <a:off x="6864029" y="4025921"/>
            <a:ext cx="2051371" cy="457200"/>
          </a:xfrm>
          <a:prstGeom prst="rect">
            <a:avLst/>
          </a:prstGeom>
        </p:spPr>
        <p:txBody>
          <a:bodyPr/>
          <a:lstStyle>
            <a:lvl1pPr marL="0" indent="0" algn="ctr">
              <a:buNone/>
              <a:defRPr sz="1200" b="1" cap="all" spc="300" baseline="0">
                <a:solidFill>
                  <a:srgbClr val="164E9C"/>
                </a:solidFill>
                <a:latin typeface="+mn-lt"/>
              </a:defRPr>
            </a:lvl1pPr>
          </a:lstStyle>
          <a:p>
            <a:pPr lvl="0"/>
            <a:r>
              <a:rPr lang="en-US" dirty="0"/>
              <a:t>Category title</a:t>
            </a:r>
          </a:p>
        </p:txBody>
      </p:sp>
    </p:spTree>
    <p:extLst>
      <p:ext uri="{BB962C8B-B14F-4D97-AF65-F5344CB8AC3E}">
        <p14:creationId xmlns:p14="http://schemas.microsoft.com/office/powerpoint/2010/main" val="2956536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meline Gri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6A622D74-5B94-8647-BDAA-2FBED5F9F858}"/>
              </a:ext>
            </a:extLst>
          </p:cNvPr>
          <p:cNvSpPr/>
          <p:nvPr userDrawn="1"/>
        </p:nvSpPr>
        <p:spPr>
          <a:xfrm>
            <a:off x="906564" y="5995268"/>
            <a:ext cx="10626572" cy="277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Text Placeholder 6">
            <a:extLst>
              <a:ext uri="{FF2B5EF4-FFF2-40B4-BE49-F238E27FC236}">
                <a16:creationId xmlns:a16="http://schemas.microsoft.com/office/drawing/2014/main" id="{C4AFB703-71F8-A946-A02D-5AB3E8BEBDEE}"/>
              </a:ext>
            </a:extLst>
          </p:cNvPr>
          <p:cNvSpPr>
            <a:spLocks noGrp="1"/>
          </p:cNvSpPr>
          <p:nvPr>
            <p:ph type="body" sz="quarter" idx="32" hasCustomPrompt="1"/>
          </p:nvPr>
        </p:nvSpPr>
        <p:spPr>
          <a:xfrm>
            <a:off x="3375050" y="6017452"/>
            <a:ext cx="5689600" cy="271231"/>
          </a:xfrm>
          <a:prstGeom prst="rect">
            <a:avLst/>
          </a:prstGeom>
        </p:spPr>
        <p:txBody>
          <a:bodyPr/>
          <a:lstStyle>
            <a:lvl1pPr marL="0" indent="0" algn="ctr">
              <a:buNone/>
              <a:defRPr sz="1200" b="1" cap="all" spc="300" baseline="0">
                <a:solidFill>
                  <a:srgbClr val="164E9C"/>
                </a:solidFill>
              </a:defRPr>
            </a:lvl1pPr>
          </a:lstStyle>
          <a:p>
            <a:pPr lvl="0"/>
            <a:r>
              <a:rPr lang="en-US" dirty="0"/>
              <a:t>Year long phase title</a:t>
            </a:r>
          </a:p>
        </p:txBody>
      </p:sp>
      <p:sp>
        <p:nvSpPr>
          <p:cNvPr id="49" name="Rectangle 48">
            <a:extLst>
              <a:ext uri="{FF2B5EF4-FFF2-40B4-BE49-F238E27FC236}">
                <a16:creationId xmlns:a16="http://schemas.microsoft.com/office/drawing/2014/main" id="{52C44FD2-26FB-BD47-90C1-F0F4BF7A94D6}"/>
              </a:ext>
            </a:extLst>
          </p:cNvPr>
          <p:cNvSpPr/>
          <p:nvPr userDrawn="1"/>
        </p:nvSpPr>
        <p:spPr>
          <a:xfrm>
            <a:off x="920495" y="5639058"/>
            <a:ext cx="10626572" cy="277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charset="0"/>
              <a:ea typeface="Calibri" charset="0"/>
              <a:cs typeface="Calibri" charset="0"/>
            </a:endParaRPr>
          </a:p>
        </p:txBody>
      </p:sp>
      <p:sp>
        <p:nvSpPr>
          <p:cNvPr id="69" name="Text Placeholder 6">
            <a:extLst>
              <a:ext uri="{FF2B5EF4-FFF2-40B4-BE49-F238E27FC236}">
                <a16:creationId xmlns:a16="http://schemas.microsoft.com/office/drawing/2014/main" id="{0B04B87C-6B4E-EF41-AEF3-7BF35589DE4C}"/>
              </a:ext>
            </a:extLst>
          </p:cNvPr>
          <p:cNvSpPr>
            <a:spLocks noGrp="1"/>
          </p:cNvSpPr>
          <p:nvPr>
            <p:ph type="body" sz="quarter" idx="31" hasCustomPrompt="1"/>
          </p:nvPr>
        </p:nvSpPr>
        <p:spPr>
          <a:xfrm>
            <a:off x="3395343" y="5652311"/>
            <a:ext cx="5689600" cy="271231"/>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300" baseline="0">
                <a:solidFill>
                  <a:srgbClr val="164E9C"/>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Year long phase title</a:t>
            </a:r>
          </a:p>
          <a:p>
            <a:pPr lvl="0"/>
            <a:endParaRPr lang="en-US" dirty="0"/>
          </a:p>
        </p:txBody>
      </p:sp>
      <p:sp>
        <p:nvSpPr>
          <p:cNvPr id="40" name="Rectangle 39">
            <a:extLst>
              <a:ext uri="{FF2B5EF4-FFF2-40B4-BE49-F238E27FC236}">
                <a16:creationId xmlns:a16="http://schemas.microsoft.com/office/drawing/2014/main" id="{A41A16EA-CFFF-A344-8BA8-EF9521AE3039}"/>
              </a:ext>
            </a:extLst>
          </p:cNvPr>
          <p:cNvSpPr/>
          <p:nvPr userDrawn="1"/>
        </p:nvSpPr>
        <p:spPr>
          <a:xfrm>
            <a:off x="7057225" y="3614556"/>
            <a:ext cx="4489842" cy="19454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 Placeholder 9">
            <a:extLst>
              <a:ext uri="{FF2B5EF4-FFF2-40B4-BE49-F238E27FC236}">
                <a16:creationId xmlns:a16="http://schemas.microsoft.com/office/drawing/2014/main" id="{CFDF7B08-96BD-3F4C-B8EA-7D54B12C2025}"/>
              </a:ext>
            </a:extLst>
          </p:cNvPr>
          <p:cNvSpPr>
            <a:spLocks noGrp="1"/>
          </p:cNvSpPr>
          <p:nvPr>
            <p:ph type="body" sz="quarter" idx="30" hasCustomPrompt="1"/>
          </p:nvPr>
        </p:nvSpPr>
        <p:spPr>
          <a:xfrm>
            <a:off x="7467600" y="4352749"/>
            <a:ext cx="3444284" cy="719760"/>
          </a:xfrm>
          <a:prstGeom prst="rect">
            <a:avLst/>
          </a:prstGeom>
        </p:spPr>
        <p:txBody>
          <a:bodyPr/>
          <a:lstStyle>
            <a:lvl1pPr marL="285750" indent="-285750" algn="l">
              <a:lnSpc>
                <a:spcPts val="780"/>
              </a:lnSpc>
              <a:buFont typeface="Arial" panose="020B0604020202020204" pitchFamily="34" charset="0"/>
              <a:buChar char="•"/>
              <a:defRPr sz="1400">
                <a:solidFill>
                  <a:srgbClr val="164E9C"/>
                </a:solidFill>
              </a:defRPr>
            </a:lvl1pPr>
          </a:lstStyle>
          <a:p>
            <a:pPr lvl="0"/>
            <a:r>
              <a:rPr lang="en-US" dirty="0"/>
              <a:t>Bullet small</a:t>
            </a:r>
          </a:p>
          <a:p>
            <a:pPr lvl="0"/>
            <a:r>
              <a:rPr lang="en-US" dirty="0"/>
              <a:t>Bullet small</a:t>
            </a:r>
          </a:p>
          <a:p>
            <a:pPr lvl="0"/>
            <a:r>
              <a:rPr lang="en-US" dirty="0"/>
              <a:t>Bullet small</a:t>
            </a:r>
          </a:p>
        </p:txBody>
      </p:sp>
      <p:sp>
        <p:nvSpPr>
          <p:cNvPr id="67" name="Text Placeholder 6">
            <a:extLst>
              <a:ext uri="{FF2B5EF4-FFF2-40B4-BE49-F238E27FC236}">
                <a16:creationId xmlns:a16="http://schemas.microsoft.com/office/drawing/2014/main" id="{343257B8-43FF-924E-B1CD-8F7DE3E0A2E2}"/>
              </a:ext>
            </a:extLst>
          </p:cNvPr>
          <p:cNvSpPr>
            <a:spLocks noGrp="1"/>
          </p:cNvSpPr>
          <p:nvPr>
            <p:ph type="body" sz="quarter" idx="29" hasCustomPrompt="1"/>
          </p:nvPr>
        </p:nvSpPr>
        <p:spPr>
          <a:xfrm>
            <a:off x="7467600" y="4104789"/>
            <a:ext cx="3084863" cy="271231"/>
          </a:xfrm>
          <a:prstGeom prst="rect">
            <a:avLst/>
          </a:prstGeom>
        </p:spPr>
        <p:txBody>
          <a:bodyPr/>
          <a:lstStyle>
            <a:lvl1pPr marL="0" indent="0" algn="l">
              <a:buNone/>
              <a:defRPr sz="1200" b="1" cap="all" spc="300" baseline="0">
                <a:solidFill>
                  <a:srgbClr val="164E9C"/>
                </a:solidFill>
              </a:defRPr>
            </a:lvl1pPr>
          </a:lstStyle>
          <a:p>
            <a:pPr lvl="0"/>
            <a:r>
              <a:rPr lang="en-US" dirty="0"/>
              <a:t>Phase Category stage title</a:t>
            </a:r>
          </a:p>
        </p:txBody>
      </p:sp>
      <p:sp>
        <p:nvSpPr>
          <p:cNvPr id="53" name="Rectangle 52">
            <a:extLst>
              <a:ext uri="{FF2B5EF4-FFF2-40B4-BE49-F238E27FC236}">
                <a16:creationId xmlns:a16="http://schemas.microsoft.com/office/drawing/2014/main" id="{354EBCA1-BAD4-2D4A-8151-C43E60088B59}"/>
              </a:ext>
            </a:extLst>
          </p:cNvPr>
          <p:cNvSpPr/>
          <p:nvPr userDrawn="1"/>
        </p:nvSpPr>
        <p:spPr>
          <a:xfrm>
            <a:off x="4028674" y="3583893"/>
            <a:ext cx="2910552" cy="19454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Text Placeholder 9">
            <a:extLst>
              <a:ext uri="{FF2B5EF4-FFF2-40B4-BE49-F238E27FC236}">
                <a16:creationId xmlns:a16="http://schemas.microsoft.com/office/drawing/2014/main" id="{2F163EB1-CAEA-1843-9033-2BDC1B90B4B2}"/>
              </a:ext>
            </a:extLst>
          </p:cNvPr>
          <p:cNvSpPr>
            <a:spLocks noGrp="1"/>
          </p:cNvSpPr>
          <p:nvPr>
            <p:ph type="body" sz="quarter" idx="28" hasCustomPrompt="1"/>
          </p:nvPr>
        </p:nvSpPr>
        <p:spPr>
          <a:xfrm>
            <a:off x="4144238" y="4187920"/>
            <a:ext cx="2661357" cy="719760"/>
          </a:xfrm>
          <a:prstGeom prst="rect">
            <a:avLst/>
          </a:prstGeom>
        </p:spPr>
        <p:txBody>
          <a:bodyPr/>
          <a:lstStyle>
            <a:lvl1pPr marL="0" indent="0" algn="ctr">
              <a:buNone/>
              <a:defRPr sz="1400">
                <a:solidFill>
                  <a:srgbClr val="164E9C"/>
                </a:solidFill>
              </a:defRPr>
            </a:lvl1pPr>
          </a:lstStyle>
          <a:p>
            <a:pPr lvl="0"/>
            <a:r>
              <a:rPr lang="en-US" dirty="0"/>
              <a:t>Phase description text small phase description text small</a:t>
            </a:r>
          </a:p>
        </p:txBody>
      </p:sp>
      <p:sp>
        <p:nvSpPr>
          <p:cNvPr id="36" name="Rectangle 35">
            <a:extLst>
              <a:ext uri="{FF2B5EF4-FFF2-40B4-BE49-F238E27FC236}">
                <a16:creationId xmlns:a16="http://schemas.microsoft.com/office/drawing/2014/main" id="{DDDFB369-8756-8D4E-B9BE-44C242482A3D}"/>
              </a:ext>
            </a:extLst>
          </p:cNvPr>
          <p:cNvSpPr/>
          <p:nvPr userDrawn="1"/>
        </p:nvSpPr>
        <p:spPr>
          <a:xfrm>
            <a:off x="4023025" y="2443399"/>
            <a:ext cx="7524042" cy="1035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 Placeholder 9">
            <a:extLst>
              <a:ext uri="{FF2B5EF4-FFF2-40B4-BE49-F238E27FC236}">
                <a16:creationId xmlns:a16="http://schemas.microsoft.com/office/drawing/2014/main" id="{D34A7986-DF24-2C41-835A-C3699533B9CC}"/>
              </a:ext>
            </a:extLst>
          </p:cNvPr>
          <p:cNvSpPr>
            <a:spLocks noGrp="1"/>
          </p:cNvSpPr>
          <p:nvPr>
            <p:ph type="body" sz="quarter" idx="27" hasCustomPrompt="1"/>
          </p:nvPr>
        </p:nvSpPr>
        <p:spPr>
          <a:xfrm>
            <a:off x="5727646" y="2813995"/>
            <a:ext cx="4114800" cy="505108"/>
          </a:xfrm>
          <a:prstGeom prst="rect">
            <a:avLst/>
          </a:prstGeom>
        </p:spPr>
        <p:txBody>
          <a:bodyPr/>
          <a:lstStyle>
            <a:lvl1pPr marL="0" indent="0" algn="ctr">
              <a:buNone/>
              <a:defRPr sz="1400">
                <a:solidFill>
                  <a:srgbClr val="164E9C"/>
                </a:solidFill>
              </a:defRPr>
            </a:lvl1pPr>
          </a:lstStyle>
          <a:p>
            <a:pPr lvl="0"/>
            <a:r>
              <a:rPr lang="en-US" dirty="0"/>
              <a:t>Phase description text small phase description text small</a:t>
            </a:r>
          </a:p>
        </p:txBody>
      </p:sp>
      <p:sp>
        <p:nvSpPr>
          <p:cNvPr id="47" name="Rectangle 46">
            <a:extLst>
              <a:ext uri="{FF2B5EF4-FFF2-40B4-BE49-F238E27FC236}">
                <a16:creationId xmlns:a16="http://schemas.microsoft.com/office/drawing/2014/main" id="{156AB0FA-30BE-C549-85B4-1DB07BBD559D}"/>
              </a:ext>
            </a:extLst>
          </p:cNvPr>
          <p:cNvSpPr/>
          <p:nvPr userDrawn="1"/>
        </p:nvSpPr>
        <p:spPr>
          <a:xfrm>
            <a:off x="914792" y="4753338"/>
            <a:ext cx="2969588" cy="7999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Text Placeholder 2">
            <a:extLst>
              <a:ext uri="{FF2B5EF4-FFF2-40B4-BE49-F238E27FC236}">
                <a16:creationId xmlns:a16="http://schemas.microsoft.com/office/drawing/2014/main" id="{760E20AE-C303-5D4C-9762-9D4631ACCE01}"/>
              </a:ext>
            </a:extLst>
          </p:cNvPr>
          <p:cNvSpPr>
            <a:spLocks noGrp="1"/>
          </p:cNvSpPr>
          <p:nvPr>
            <p:ph type="body" sz="quarter" idx="25" hasCustomPrompt="1"/>
          </p:nvPr>
        </p:nvSpPr>
        <p:spPr>
          <a:xfrm>
            <a:off x="967832" y="4854894"/>
            <a:ext cx="2863509" cy="741309"/>
          </a:xfrm>
          <a:prstGeom prst="rect">
            <a:avLst/>
          </a:prstGeom>
        </p:spPr>
        <p:txBody>
          <a:bodyPr/>
          <a:lstStyle>
            <a:lvl1pPr marL="0" indent="0" algn="ctr">
              <a:buNone/>
              <a:defRPr sz="1200" b="1" cap="all" spc="300" baseline="0">
                <a:solidFill>
                  <a:srgbClr val="164E9C"/>
                </a:solidFill>
              </a:defRPr>
            </a:lvl1pPr>
          </a:lstStyle>
          <a:p>
            <a:pPr lvl="0"/>
            <a:r>
              <a:rPr lang="en-US" dirty="0"/>
              <a:t>Phase Category stage title</a:t>
            </a:r>
          </a:p>
        </p:txBody>
      </p:sp>
      <p:sp>
        <p:nvSpPr>
          <p:cNvPr id="45" name="Rectangle 44">
            <a:extLst>
              <a:ext uri="{FF2B5EF4-FFF2-40B4-BE49-F238E27FC236}">
                <a16:creationId xmlns:a16="http://schemas.microsoft.com/office/drawing/2014/main" id="{4969DC80-DA51-FE41-8DF3-F86C6F27D3E0}"/>
              </a:ext>
            </a:extLst>
          </p:cNvPr>
          <p:cNvSpPr/>
          <p:nvPr userDrawn="1"/>
        </p:nvSpPr>
        <p:spPr>
          <a:xfrm>
            <a:off x="914792" y="3915483"/>
            <a:ext cx="2969588" cy="7775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Text Placeholder 2">
            <a:extLst>
              <a:ext uri="{FF2B5EF4-FFF2-40B4-BE49-F238E27FC236}">
                <a16:creationId xmlns:a16="http://schemas.microsoft.com/office/drawing/2014/main" id="{619C3936-0261-1E4C-A4D4-17BE557ED141}"/>
              </a:ext>
            </a:extLst>
          </p:cNvPr>
          <p:cNvSpPr>
            <a:spLocks noGrp="1"/>
          </p:cNvSpPr>
          <p:nvPr>
            <p:ph type="body" sz="quarter" idx="24" hasCustomPrompt="1"/>
          </p:nvPr>
        </p:nvSpPr>
        <p:spPr>
          <a:xfrm>
            <a:off x="967832" y="4014534"/>
            <a:ext cx="2863509" cy="741309"/>
          </a:xfrm>
          <a:prstGeom prst="rect">
            <a:avLst/>
          </a:prstGeom>
        </p:spPr>
        <p:txBody>
          <a:bodyPr/>
          <a:lstStyle>
            <a:lvl1pPr marL="0" indent="0" algn="ctr">
              <a:buNone/>
              <a:defRPr sz="1200" b="1" cap="all" spc="300" baseline="0">
                <a:solidFill>
                  <a:srgbClr val="164E9C"/>
                </a:solidFill>
              </a:defRPr>
            </a:lvl1pPr>
          </a:lstStyle>
          <a:p>
            <a:pPr lvl="0"/>
            <a:r>
              <a:rPr lang="en-US" dirty="0"/>
              <a:t>Phase Category stage title</a:t>
            </a:r>
          </a:p>
        </p:txBody>
      </p:sp>
      <p:sp>
        <p:nvSpPr>
          <p:cNvPr id="43" name="Rectangle 42">
            <a:extLst>
              <a:ext uri="{FF2B5EF4-FFF2-40B4-BE49-F238E27FC236}">
                <a16:creationId xmlns:a16="http://schemas.microsoft.com/office/drawing/2014/main" id="{E582D6D9-3406-F348-8641-5157D059C3E3}"/>
              </a:ext>
            </a:extLst>
          </p:cNvPr>
          <p:cNvSpPr/>
          <p:nvPr userDrawn="1"/>
        </p:nvSpPr>
        <p:spPr>
          <a:xfrm>
            <a:off x="914792" y="3198030"/>
            <a:ext cx="2969588" cy="6654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Text Placeholder 2">
            <a:extLst>
              <a:ext uri="{FF2B5EF4-FFF2-40B4-BE49-F238E27FC236}">
                <a16:creationId xmlns:a16="http://schemas.microsoft.com/office/drawing/2014/main" id="{E32ADEBB-6293-704B-9548-2FA5BE95A4D7}"/>
              </a:ext>
            </a:extLst>
          </p:cNvPr>
          <p:cNvSpPr>
            <a:spLocks noGrp="1"/>
          </p:cNvSpPr>
          <p:nvPr>
            <p:ph type="body" sz="quarter" idx="23" hasCustomPrompt="1"/>
          </p:nvPr>
        </p:nvSpPr>
        <p:spPr>
          <a:xfrm>
            <a:off x="1050677" y="3324784"/>
            <a:ext cx="2697818" cy="402022"/>
          </a:xfrm>
          <a:prstGeom prst="rect">
            <a:avLst/>
          </a:prstGeom>
        </p:spPr>
        <p:txBody>
          <a:bodyPr/>
          <a:lstStyle>
            <a:lvl1pPr marL="0" indent="0" algn="ctr">
              <a:buNone/>
              <a:defRPr sz="1200" b="1" cap="all" spc="300" baseline="0">
                <a:solidFill>
                  <a:srgbClr val="164E9C"/>
                </a:solidFill>
              </a:defRPr>
            </a:lvl1pPr>
          </a:lstStyle>
          <a:p>
            <a:pPr lvl="0"/>
            <a:r>
              <a:rPr lang="en-US" dirty="0"/>
              <a:t>Phase Category stage title</a:t>
            </a:r>
          </a:p>
        </p:txBody>
      </p:sp>
      <p:sp>
        <p:nvSpPr>
          <p:cNvPr id="35" name="Rectangle 34">
            <a:extLst>
              <a:ext uri="{FF2B5EF4-FFF2-40B4-BE49-F238E27FC236}">
                <a16:creationId xmlns:a16="http://schemas.microsoft.com/office/drawing/2014/main" id="{09C154FA-813C-7A4B-9414-4A836D0E460B}"/>
              </a:ext>
            </a:extLst>
          </p:cNvPr>
          <p:cNvSpPr/>
          <p:nvPr userDrawn="1"/>
        </p:nvSpPr>
        <p:spPr>
          <a:xfrm>
            <a:off x="914792" y="2416743"/>
            <a:ext cx="2969588" cy="710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 Placeholder 2">
            <a:extLst>
              <a:ext uri="{FF2B5EF4-FFF2-40B4-BE49-F238E27FC236}">
                <a16:creationId xmlns:a16="http://schemas.microsoft.com/office/drawing/2014/main" id="{620E9B6B-F98B-AB4F-A1BC-D32DEEDD7A88}"/>
              </a:ext>
            </a:extLst>
          </p:cNvPr>
          <p:cNvSpPr>
            <a:spLocks noGrp="1"/>
          </p:cNvSpPr>
          <p:nvPr>
            <p:ph type="body" sz="quarter" idx="22" hasCustomPrompt="1"/>
          </p:nvPr>
        </p:nvSpPr>
        <p:spPr>
          <a:xfrm>
            <a:off x="1366092" y="2567431"/>
            <a:ext cx="2066989" cy="402022"/>
          </a:xfrm>
          <a:prstGeom prst="rect">
            <a:avLst/>
          </a:prstGeom>
        </p:spPr>
        <p:txBody>
          <a:bodyPr/>
          <a:lstStyle>
            <a:lvl1pPr marL="0" indent="0" algn="ctr">
              <a:buNone/>
              <a:defRPr sz="1200" b="1" cap="all" spc="300" baseline="0">
                <a:solidFill>
                  <a:srgbClr val="164E9C"/>
                </a:solidFill>
              </a:defRPr>
            </a:lvl1pPr>
          </a:lstStyle>
          <a:p>
            <a:pPr lvl="0"/>
            <a:r>
              <a:rPr lang="en-US" dirty="0"/>
              <a:t>Phase Category stage title</a:t>
            </a:r>
          </a:p>
        </p:txBody>
      </p:sp>
      <p:sp>
        <p:nvSpPr>
          <p:cNvPr id="33" name="Rectangle 32">
            <a:extLst>
              <a:ext uri="{FF2B5EF4-FFF2-40B4-BE49-F238E27FC236}">
                <a16:creationId xmlns:a16="http://schemas.microsoft.com/office/drawing/2014/main" id="{23C33CD8-1C40-ED4A-A942-E518EE469316}"/>
              </a:ext>
            </a:extLst>
          </p:cNvPr>
          <p:cNvSpPr/>
          <p:nvPr userDrawn="1"/>
        </p:nvSpPr>
        <p:spPr>
          <a:xfrm>
            <a:off x="920495" y="1910090"/>
            <a:ext cx="10626572" cy="4278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Text Placeholder 2">
            <a:extLst>
              <a:ext uri="{FF2B5EF4-FFF2-40B4-BE49-F238E27FC236}">
                <a16:creationId xmlns:a16="http://schemas.microsoft.com/office/drawing/2014/main" id="{FF918EA6-35DD-4A4B-BD80-464298EC4ECA}"/>
              </a:ext>
            </a:extLst>
          </p:cNvPr>
          <p:cNvSpPr>
            <a:spLocks noGrp="1"/>
          </p:cNvSpPr>
          <p:nvPr>
            <p:ph type="body" sz="quarter" idx="21" hasCustomPrompt="1"/>
          </p:nvPr>
        </p:nvSpPr>
        <p:spPr>
          <a:xfrm>
            <a:off x="3649343" y="2010207"/>
            <a:ext cx="5181600" cy="220737"/>
          </a:xfrm>
          <a:prstGeom prst="rect">
            <a:avLst/>
          </a:prstGeom>
        </p:spPr>
        <p:txBody>
          <a:bodyPr/>
          <a:lstStyle>
            <a:lvl1pPr marL="0" indent="0" algn="ctr">
              <a:buNone/>
              <a:defRPr sz="1200" b="1" cap="all" spc="300" baseline="0">
                <a:solidFill>
                  <a:srgbClr val="164E9C"/>
                </a:solidFill>
              </a:defRPr>
            </a:lvl1pPr>
          </a:lstStyle>
          <a:p>
            <a:pPr lvl="0"/>
            <a:r>
              <a:rPr lang="en-US" dirty="0"/>
              <a:t>Year long phase title</a:t>
            </a:r>
          </a:p>
        </p:txBody>
      </p:sp>
      <p:sp>
        <p:nvSpPr>
          <p:cNvPr id="25" name="Rectangle 24">
            <a:extLst>
              <a:ext uri="{FF2B5EF4-FFF2-40B4-BE49-F238E27FC236}">
                <a16:creationId xmlns:a16="http://schemas.microsoft.com/office/drawing/2014/main" id="{D0CA0264-B3DA-6C47-9934-DF4B86929044}"/>
              </a:ext>
            </a:extLst>
          </p:cNvPr>
          <p:cNvSpPr/>
          <p:nvPr userDrawn="1"/>
        </p:nvSpPr>
        <p:spPr>
          <a:xfrm>
            <a:off x="10125593" y="1374265"/>
            <a:ext cx="1421474" cy="454535"/>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Text Placeholder 2">
            <a:extLst>
              <a:ext uri="{FF2B5EF4-FFF2-40B4-BE49-F238E27FC236}">
                <a16:creationId xmlns:a16="http://schemas.microsoft.com/office/drawing/2014/main" id="{99727F34-80D1-4849-95DB-D1219BFFD41A}"/>
              </a:ext>
            </a:extLst>
          </p:cNvPr>
          <p:cNvSpPr>
            <a:spLocks noGrp="1"/>
          </p:cNvSpPr>
          <p:nvPr>
            <p:ph type="body" sz="quarter" idx="20" hasCustomPrompt="1"/>
          </p:nvPr>
        </p:nvSpPr>
        <p:spPr>
          <a:xfrm>
            <a:off x="10123137" y="1485764"/>
            <a:ext cx="1432639" cy="330593"/>
          </a:xfrm>
          <a:prstGeom prst="rect">
            <a:avLst/>
          </a:prstGeom>
        </p:spPr>
        <p:txBody>
          <a:bodyPr/>
          <a:lstStyle>
            <a:lvl1pPr marL="0" indent="0" algn="ctr">
              <a:buNone/>
              <a:defRPr sz="1200" b="1" cap="all" spc="300" baseline="0">
                <a:solidFill>
                  <a:schemeClr val="bg1"/>
                </a:solidFill>
              </a:defRPr>
            </a:lvl1pPr>
          </a:lstStyle>
          <a:p>
            <a:pPr lvl="0"/>
            <a:r>
              <a:rPr lang="en-US" dirty="0"/>
              <a:t>NOV - Dec</a:t>
            </a:r>
          </a:p>
        </p:txBody>
      </p:sp>
      <p:sp>
        <p:nvSpPr>
          <p:cNvPr id="24" name="Rectangle 23">
            <a:extLst>
              <a:ext uri="{FF2B5EF4-FFF2-40B4-BE49-F238E27FC236}">
                <a16:creationId xmlns:a16="http://schemas.microsoft.com/office/drawing/2014/main" id="{B999BDF3-A648-0849-8F7A-B2D76D0F56C8}"/>
              </a:ext>
            </a:extLst>
          </p:cNvPr>
          <p:cNvSpPr/>
          <p:nvPr userDrawn="1"/>
        </p:nvSpPr>
        <p:spPr>
          <a:xfrm>
            <a:off x="8591408" y="1374265"/>
            <a:ext cx="1421474" cy="454535"/>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Text Placeholder 2">
            <a:extLst>
              <a:ext uri="{FF2B5EF4-FFF2-40B4-BE49-F238E27FC236}">
                <a16:creationId xmlns:a16="http://schemas.microsoft.com/office/drawing/2014/main" id="{09E45EFF-C5CF-CC4A-9E6E-5E5D127C6DEF}"/>
              </a:ext>
            </a:extLst>
          </p:cNvPr>
          <p:cNvSpPr>
            <a:spLocks noGrp="1"/>
          </p:cNvSpPr>
          <p:nvPr>
            <p:ph type="body" sz="quarter" idx="19" hasCustomPrompt="1"/>
          </p:nvPr>
        </p:nvSpPr>
        <p:spPr>
          <a:xfrm>
            <a:off x="8585825" y="1485765"/>
            <a:ext cx="1432639" cy="330593"/>
          </a:xfrm>
          <a:prstGeom prst="rect">
            <a:avLst/>
          </a:prstGeom>
        </p:spPr>
        <p:txBody>
          <a:bodyPr/>
          <a:lstStyle>
            <a:lvl1pPr marL="0" indent="0" algn="ctr">
              <a:buNone/>
              <a:defRPr sz="1200" b="1" cap="all" spc="300" baseline="0">
                <a:solidFill>
                  <a:schemeClr val="bg1"/>
                </a:solidFill>
              </a:defRPr>
            </a:lvl1pPr>
          </a:lstStyle>
          <a:p>
            <a:pPr lvl="0"/>
            <a:r>
              <a:rPr lang="en-US" dirty="0"/>
              <a:t>Oct</a:t>
            </a:r>
          </a:p>
        </p:txBody>
      </p:sp>
      <p:sp>
        <p:nvSpPr>
          <p:cNvPr id="23" name="Rectangle 22">
            <a:extLst>
              <a:ext uri="{FF2B5EF4-FFF2-40B4-BE49-F238E27FC236}">
                <a16:creationId xmlns:a16="http://schemas.microsoft.com/office/drawing/2014/main" id="{5C9CF3FA-24EA-554E-B5DE-854C3DAADF51}"/>
              </a:ext>
            </a:extLst>
          </p:cNvPr>
          <p:cNvSpPr/>
          <p:nvPr userDrawn="1"/>
        </p:nvSpPr>
        <p:spPr>
          <a:xfrm>
            <a:off x="7057225" y="1374265"/>
            <a:ext cx="1421474" cy="454535"/>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Text Placeholder 2">
            <a:extLst>
              <a:ext uri="{FF2B5EF4-FFF2-40B4-BE49-F238E27FC236}">
                <a16:creationId xmlns:a16="http://schemas.microsoft.com/office/drawing/2014/main" id="{749C06B7-78DB-B146-A633-D73BF4FC2786}"/>
              </a:ext>
            </a:extLst>
          </p:cNvPr>
          <p:cNvSpPr>
            <a:spLocks noGrp="1"/>
          </p:cNvSpPr>
          <p:nvPr>
            <p:ph type="body" sz="quarter" idx="18" hasCustomPrompt="1"/>
          </p:nvPr>
        </p:nvSpPr>
        <p:spPr>
          <a:xfrm>
            <a:off x="7058007" y="1477738"/>
            <a:ext cx="1432639" cy="330593"/>
          </a:xfrm>
          <a:prstGeom prst="rect">
            <a:avLst/>
          </a:prstGeom>
        </p:spPr>
        <p:txBody>
          <a:bodyPr/>
          <a:lstStyle>
            <a:lvl1pPr marL="0" indent="0" algn="ctr">
              <a:buNone/>
              <a:defRPr sz="1200" b="1" cap="all" spc="300" baseline="0">
                <a:solidFill>
                  <a:schemeClr val="bg1"/>
                </a:solidFill>
              </a:defRPr>
            </a:lvl1pPr>
          </a:lstStyle>
          <a:p>
            <a:pPr lvl="0"/>
            <a:r>
              <a:rPr lang="en-US" dirty="0"/>
              <a:t>Sept</a:t>
            </a:r>
          </a:p>
        </p:txBody>
      </p:sp>
      <p:sp>
        <p:nvSpPr>
          <p:cNvPr id="22" name="Rectangle 21">
            <a:extLst>
              <a:ext uri="{FF2B5EF4-FFF2-40B4-BE49-F238E27FC236}">
                <a16:creationId xmlns:a16="http://schemas.microsoft.com/office/drawing/2014/main" id="{A3D03FEC-9812-1841-9388-2A064D7722E0}"/>
              </a:ext>
            </a:extLst>
          </p:cNvPr>
          <p:cNvSpPr/>
          <p:nvPr userDrawn="1"/>
        </p:nvSpPr>
        <p:spPr>
          <a:xfrm>
            <a:off x="5523043" y="1374265"/>
            <a:ext cx="1421474" cy="454535"/>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Text Placeholder 2">
            <a:extLst>
              <a:ext uri="{FF2B5EF4-FFF2-40B4-BE49-F238E27FC236}">
                <a16:creationId xmlns:a16="http://schemas.microsoft.com/office/drawing/2014/main" id="{DFF06E12-C108-F345-A18D-8D554C7936B4}"/>
              </a:ext>
            </a:extLst>
          </p:cNvPr>
          <p:cNvSpPr>
            <a:spLocks noGrp="1"/>
          </p:cNvSpPr>
          <p:nvPr>
            <p:ph type="body" sz="quarter" idx="17" hasCustomPrompt="1"/>
          </p:nvPr>
        </p:nvSpPr>
        <p:spPr>
          <a:xfrm>
            <a:off x="5523824" y="1477622"/>
            <a:ext cx="1432639" cy="330593"/>
          </a:xfrm>
          <a:prstGeom prst="rect">
            <a:avLst/>
          </a:prstGeom>
        </p:spPr>
        <p:txBody>
          <a:bodyPr/>
          <a:lstStyle>
            <a:lvl1pPr marL="0" indent="0" algn="ctr">
              <a:buNone/>
              <a:defRPr sz="1200" b="1" cap="all" spc="300" baseline="0">
                <a:solidFill>
                  <a:schemeClr val="bg1"/>
                </a:solidFill>
              </a:defRPr>
            </a:lvl1pPr>
          </a:lstStyle>
          <a:p>
            <a:pPr lvl="0"/>
            <a:r>
              <a:rPr lang="en-US" dirty="0"/>
              <a:t>Aug</a:t>
            </a:r>
          </a:p>
        </p:txBody>
      </p:sp>
      <p:sp>
        <p:nvSpPr>
          <p:cNvPr id="21" name="Rectangle 20">
            <a:extLst>
              <a:ext uri="{FF2B5EF4-FFF2-40B4-BE49-F238E27FC236}">
                <a16:creationId xmlns:a16="http://schemas.microsoft.com/office/drawing/2014/main" id="{6A7CAB64-005E-2147-A520-D8D43A3BA9BF}"/>
              </a:ext>
            </a:extLst>
          </p:cNvPr>
          <p:cNvSpPr/>
          <p:nvPr userDrawn="1"/>
        </p:nvSpPr>
        <p:spPr>
          <a:xfrm>
            <a:off x="3988860" y="1374265"/>
            <a:ext cx="1421474" cy="454535"/>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Text Placeholder 2">
            <a:extLst>
              <a:ext uri="{FF2B5EF4-FFF2-40B4-BE49-F238E27FC236}">
                <a16:creationId xmlns:a16="http://schemas.microsoft.com/office/drawing/2014/main" id="{DD2F80F7-8ACC-3F48-810A-F65DE056D37A}"/>
              </a:ext>
            </a:extLst>
          </p:cNvPr>
          <p:cNvSpPr>
            <a:spLocks noGrp="1"/>
          </p:cNvSpPr>
          <p:nvPr>
            <p:ph type="body" sz="quarter" idx="16" hasCustomPrompt="1"/>
          </p:nvPr>
        </p:nvSpPr>
        <p:spPr>
          <a:xfrm>
            <a:off x="3983277" y="1477622"/>
            <a:ext cx="1432639" cy="330593"/>
          </a:xfrm>
          <a:prstGeom prst="rect">
            <a:avLst/>
          </a:prstGeom>
        </p:spPr>
        <p:txBody>
          <a:bodyPr/>
          <a:lstStyle>
            <a:lvl1pPr marL="0" indent="0" algn="ctr">
              <a:buNone/>
              <a:defRPr sz="1200" b="1" cap="all" spc="300" baseline="0">
                <a:solidFill>
                  <a:schemeClr val="bg1"/>
                </a:solidFill>
              </a:defRPr>
            </a:lvl1pPr>
          </a:lstStyle>
          <a:p>
            <a:pPr lvl="0"/>
            <a:r>
              <a:rPr lang="en-US" dirty="0"/>
              <a:t>July</a:t>
            </a:r>
          </a:p>
        </p:txBody>
      </p:sp>
      <p:sp>
        <p:nvSpPr>
          <p:cNvPr id="20" name="Rectangle 19">
            <a:extLst>
              <a:ext uri="{FF2B5EF4-FFF2-40B4-BE49-F238E27FC236}">
                <a16:creationId xmlns:a16="http://schemas.microsoft.com/office/drawing/2014/main" id="{21436092-9DB2-3245-84FE-39DD468D6B24}"/>
              </a:ext>
            </a:extLst>
          </p:cNvPr>
          <p:cNvSpPr/>
          <p:nvPr userDrawn="1"/>
        </p:nvSpPr>
        <p:spPr>
          <a:xfrm>
            <a:off x="2454678" y="1374265"/>
            <a:ext cx="1421474" cy="454535"/>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Text Placeholder 2">
            <a:extLst>
              <a:ext uri="{FF2B5EF4-FFF2-40B4-BE49-F238E27FC236}">
                <a16:creationId xmlns:a16="http://schemas.microsoft.com/office/drawing/2014/main" id="{596AF12C-AD29-6F41-98F1-9ED4131D48D1}"/>
              </a:ext>
            </a:extLst>
          </p:cNvPr>
          <p:cNvSpPr>
            <a:spLocks noGrp="1"/>
          </p:cNvSpPr>
          <p:nvPr>
            <p:ph type="body" sz="quarter" idx="15" hasCustomPrompt="1"/>
          </p:nvPr>
        </p:nvSpPr>
        <p:spPr>
          <a:xfrm>
            <a:off x="2455459" y="1477622"/>
            <a:ext cx="1432639" cy="330593"/>
          </a:xfrm>
          <a:prstGeom prst="rect">
            <a:avLst/>
          </a:prstGeom>
        </p:spPr>
        <p:txBody>
          <a:bodyPr/>
          <a:lstStyle>
            <a:lvl1pPr marL="0" indent="0" algn="ctr">
              <a:buNone/>
              <a:defRPr sz="1200" b="1" cap="all" spc="300" baseline="0">
                <a:solidFill>
                  <a:schemeClr val="bg1"/>
                </a:solidFill>
              </a:defRPr>
            </a:lvl1pPr>
          </a:lstStyle>
          <a:p>
            <a:pPr lvl="0"/>
            <a:r>
              <a:rPr lang="en-US" dirty="0"/>
              <a:t>June</a:t>
            </a:r>
          </a:p>
        </p:txBody>
      </p:sp>
      <p:sp>
        <p:nvSpPr>
          <p:cNvPr id="19" name="Rectangle 18">
            <a:extLst>
              <a:ext uri="{FF2B5EF4-FFF2-40B4-BE49-F238E27FC236}">
                <a16:creationId xmlns:a16="http://schemas.microsoft.com/office/drawing/2014/main" id="{8A1466A5-E312-374C-8883-8E125ED7CB49}"/>
              </a:ext>
            </a:extLst>
          </p:cNvPr>
          <p:cNvSpPr/>
          <p:nvPr userDrawn="1"/>
        </p:nvSpPr>
        <p:spPr>
          <a:xfrm>
            <a:off x="920495" y="1374265"/>
            <a:ext cx="1421474" cy="454535"/>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CB5AD08-4F73-1043-8CBE-B3B100F1891A}"/>
              </a:ext>
            </a:extLst>
          </p:cNvPr>
          <p:cNvSpPr>
            <a:spLocks noGrp="1"/>
          </p:cNvSpPr>
          <p:nvPr>
            <p:ph type="body" sz="quarter" idx="14" hasCustomPrompt="1"/>
          </p:nvPr>
        </p:nvSpPr>
        <p:spPr>
          <a:xfrm>
            <a:off x="914912" y="1477622"/>
            <a:ext cx="1432639" cy="330593"/>
          </a:xfrm>
          <a:prstGeom prst="rect">
            <a:avLst/>
          </a:prstGeom>
        </p:spPr>
        <p:txBody>
          <a:bodyPr/>
          <a:lstStyle>
            <a:lvl1pPr marL="0" indent="0" algn="ctr">
              <a:buNone/>
              <a:defRPr sz="1200" b="1" cap="all" spc="300" baseline="0">
                <a:solidFill>
                  <a:schemeClr val="bg1"/>
                </a:solidFill>
              </a:defRPr>
            </a:lvl1pPr>
          </a:lstStyle>
          <a:p>
            <a:pPr lvl="0"/>
            <a:r>
              <a:rPr lang="en-US" dirty="0"/>
              <a:t>MAY</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4724400"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Timeline 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7" name="Text Placeholder 6">
            <a:extLst>
              <a:ext uri="{FF2B5EF4-FFF2-40B4-BE49-F238E27FC236}">
                <a16:creationId xmlns:a16="http://schemas.microsoft.com/office/drawing/2014/main" id="{E874D6BD-F856-B34F-8088-3D44AB215003}"/>
              </a:ext>
            </a:extLst>
          </p:cNvPr>
          <p:cNvSpPr>
            <a:spLocks noGrp="1"/>
          </p:cNvSpPr>
          <p:nvPr>
            <p:ph type="body" sz="quarter" idx="26" hasCustomPrompt="1"/>
          </p:nvPr>
        </p:nvSpPr>
        <p:spPr>
          <a:xfrm>
            <a:off x="4940246" y="2592691"/>
            <a:ext cx="5689600" cy="271231"/>
          </a:xfrm>
          <a:prstGeom prst="rect">
            <a:avLst/>
          </a:prstGeom>
        </p:spPr>
        <p:txBody>
          <a:bodyPr/>
          <a:lstStyle>
            <a:lvl1pPr marL="0" indent="0" algn="ctr">
              <a:buNone/>
              <a:defRPr sz="1200" b="1" cap="all" spc="300" baseline="0">
                <a:solidFill>
                  <a:srgbClr val="164E9C"/>
                </a:solidFill>
              </a:defRPr>
            </a:lvl1pPr>
          </a:lstStyle>
          <a:p>
            <a:pPr lvl="0"/>
            <a:r>
              <a:rPr lang="en-US" dirty="0"/>
              <a:t>Phase Category stage title</a:t>
            </a:r>
          </a:p>
        </p:txBody>
      </p:sp>
    </p:spTree>
    <p:extLst>
      <p:ext uri="{BB962C8B-B14F-4D97-AF65-F5344CB8AC3E}">
        <p14:creationId xmlns:p14="http://schemas.microsoft.com/office/powerpoint/2010/main" val="1804664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6" name="Text Placeholder 6">
            <a:extLst>
              <a:ext uri="{FF2B5EF4-FFF2-40B4-BE49-F238E27FC236}">
                <a16:creationId xmlns:a16="http://schemas.microsoft.com/office/drawing/2014/main" id="{39435A60-B3BB-DC4D-885B-EBE2A97F7568}"/>
              </a:ext>
            </a:extLst>
          </p:cNvPr>
          <p:cNvSpPr>
            <a:spLocks noGrp="1"/>
          </p:cNvSpPr>
          <p:nvPr>
            <p:ph type="body" sz="quarter" idx="33" hasCustomPrompt="1"/>
          </p:nvPr>
        </p:nvSpPr>
        <p:spPr>
          <a:xfrm>
            <a:off x="4056983" y="4401498"/>
            <a:ext cx="1809694" cy="970055"/>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145" name="Text Placeholder 6">
            <a:extLst>
              <a:ext uri="{FF2B5EF4-FFF2-40B4-BE49-F238E27FC236}">
                <a16:creationId xmlns:a16="http://schemas.microsoft.com/office/drawing/2014/main" id="{6C9CA5F5-07E4-E249-BAB9-D4DFF9D3F911}"/>
              </a:ext>
            </a:extLst>
          </p:cNvPr>
          <p:cNvSpPr>
            <a:spLocks noGrp="1"/>
          </p:cNvSpPr>
          <p:nvPr>
            <p:ph type="body" sz="quarter" idx="32" hasCustomPrompt="1"/>
          </p:nvPr>
        </p:nvSpPr>
        <p:spPr>
          <a:xfrm>
            <a:off x="10203079" y="5528995"/>
            <a:ext cx="1809694" cy="696658"/>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144" name="Text Placeholder 6">
            <a:extLst>
              <a:ext uri="{FF2B5EF4-FFF2-40B4-BE49-F238E27FC236}">
                <a16:creationId xmlns:a16="http://schemas.microsoft.com/office/drawing/2014/main" id="{96CEBEFF-6B88-3E47-A31F-A2213A73A363}"/>
              </a:ext>
            </a:extLst>
          </p:cNvPr>
          <p:cNvSpPr>
            <a:spLocks noGrp="1"/>
          </p:cNvSpPr>
          <p:nvPr>
            <p:ph type="body" sz="quarter" idx="31" hasCustomPrompt="1"/>
          </p:nvPr>
        </p:nvSpPr>
        <p:spPr>
          <a:xfrm>
            <a:off x="7861091" y="5429024"/>
            <a:ext cx="1604106" cy="696658"/>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143" name="Text Placeholder 6">
            <a:extLst>
              <a:ext uri="{FF2B5EF4-FFF2-40B4-BE49-F238E27FC236}">
                <a16:creationId xmlns:a16="http://schemas.microsoft.com/office/drawing/2014/main" id="{CF332A13-B55C-E94F-B59B-43B514FDA85F}"/>
              </a:ext>
            </a:extLst>
          </p:cNvPr>
          <p:cNvSpPr>
            <a:spLocks noGrp="1"/>
          </p:cNvSpPr>
          <p:nvPr>
            <p:ph type="body" sz="quarter" idx="30" hasCustomPrompt="1"/>
          </p:nvPr>
        </p:nvSpPr>
        <p:spPr>
          <a:xfrm>
            <a:off x="5330245" y="5528975"/>
            <a:ext cx="1809694" cy="696658"/>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141" name="Text Placeholder 6">
            <a:extLst>
              <a:ext uri="{FF2B5EF4-FFF2-40B4-BE49-F238E27FC236}">
                <a16:creationId xmlns:a16="http://schemas.microsoft.com/office/drawing/2014/main" id="{34C385E9-D8A3-7248-B3C7-4CEAD92C4EEA}"/>
              </a:ext>
            </a:extLst>
          </p:cNvPr>
          <p:cNvSpPr>
            <a:spLocks noGrp="1"/>
          </p:cNvSpPr>
          <p:nvPr>
            <p:ph type="body" sz="quarter" idx="28" hasCustomPrompt="1"/>
          </p:nvPr>
        </p:nvSpPr>
        <p:spPr>
          <a:xfrm>
            <a:off x="6348357" y="4432437"/>
            <a:ext cx="2140794" cy="56702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rgbClr val="164E9C"/>
                </a:solidFill>
                <a:latin typeface="+mj-lt"/>
              </a:defRPr>
            </a:lvl1pPr>
          </a:lstStyle>
          <a:p>
            <a:pPr lvl="0"/>
            <a:r>
              <a:rPr lang="en-US" dirty="0"/>
              <a:t>Timeline/phase/ stage/ event description</a:t>
            </a:r>
          </a:p>
        </p:txBody>
      </p:sp>
      <p:sp>
        <p:nvSpPr>
          <p:cNvPr id="140" name="Text Placeholder 6">
            <a:extLst>
              <a:ext uri="{FF2B5EF4-FFF2-40B4-BE49-F238E27FC236}">
                <a16:creationId xmlns:a16="http://schemas.microsoft.com/office/drawing/2014/main" id="{0C96828D-218C-C248-98EB-8373BA61F6DC}"/>
              </a:ext>
            </a:extLst>
          </p:cNvPr>
          <p:cNvSpPr>
            <a:spLocks noGrp="1"/>
          </p:cNvSpPr>
          <p:nvPr>
            <p:ph type="body" sz="quarter" idx="27" hasCustomPrompt="1"/>
          </p:nvPr>
        </p:nvSpPr>
        <p:spPr>
          <a:xfrm>
            <a:off x="2690981" y="5528975"/>
            <a:ext cx="2140794" cy="567025"/>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139" name="Text Placeholder 6">
            <a:extLst>
              <a:ext uri="{FF2B5EF4-FFF2-40B4-BE49-F238E27FC236}">
                <a16:creationId xmlns:a16="http://schemas.microsoft.com/office/drawing/2014/main" id="{8E804BA4-940A-EF49-BC76-E3D66B00F64D}"/>
              </a:ext>
            </a:extLst>
          </p:cNvPr>
          <p:cNvSpPr>
            <a:spLocks noGrp="1"/>
          </p:cNvSpPr>
          <p:nvPr>
            <p:ph type="body" sz="quarter" idx="26" hasCustomPrompt="1"/>
          </p:nvPr>
        </p:nvSpPr>
        <p:spPr>
          <a:xfrm>
            <a:off x="1858252" y="4364942"/>
            <a:ext cx="1665458" cy="746802"/>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138" name="Text Placeholder 6">
            <a:extLst>
              <a:ext uri="{FF2B5EF4-FFF2-40B4-BE49-F238E27FC236}">
                <a16:creationId xmlns:a16="http://schemas.microsoft.com/office/drawing/2014/main" id="{AFD85F23-C378-4D4D-9A63-EA4B78422ECF}"/>
              </a:ext>
            </a:extLst>
          </p:cNvPr>
          <p:cNvSpPr>
            <a:spLocks noGrp="1"/>
          </p:cNvSpPr>
          <p:nvPr>
            <p:ph type="body" sz="quarter" idx="25" hasCustomPrompt="1"/>
          </p:nvPr>
        </p:nvSpPr>
        <p:spPr>
          <a:xfrm>
            <a:off x="955421" y="5528975"/>
            <a:ext cx="1665458" cy="558800"/>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137" name="Text Placeholder 6">
            <a:extLst>
              <a:ext uri="{FF2B5EF4-FFF2-40B4-BE49-F238E27FC236}">
                <a16:creationId xmlns:a16="http://schemas.microsoft.com/office/drawing/2014/main" id="{1418EC14-ABFC-BF41-A493-F19C6750DF6B}"/>
              </a:ext>
            </a:extLst>
          </p:cNvPr>
          <p:cNvSpPr>
            <a:spLocks noGrp="1"/>
          </p:cNvSpPr>
          <p:nvPr>
            <p:ph type="body" sz="quarter" idx="24" hasCustomPrompt="1"/>
          </p:nvPr>
        </p:nvSpPr>
        <p:spPr>
          <a:xfrm>
            <a:off x="8653229" y="3009651"/>
            <a:ext cx="1959891" cy="558800"/>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136" name="Text Placeholder 6">
            <a:extLst>
              <a:ext uri="{FF2B5EF4-FFF2-40B4-BE49-F238E27FC236}">
                <a16:creationId xmlns:a16="http://schemas.microsoft.com/office/drawing/2014/main" id="{882C8D88-B943-BB43-8DA0-948415A86E9A}"/>
              </a:ext>
            </a:extLst>
          </p:cNvPr>
          <p:cNvSpPr>
            <a:spLocks noGrp="1"/>
          </p:cNvSpPr>
          <p:nvPr>
            <p:ph type="body" sz="quarter" idx="23" hasCustomPrompt="1"/>
          </p:nvPr>
        </p:nvSpPr>
        <p:spPr>
          <a:xfrm>
            <a:off x="6167882" y="3249150"/>
            <a:ext cx="2140794" cy="567025"/>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135" name="Text Placeholder 6">
            <a:extLst>
              <a:ext uri="{FF2B5EF4-FFF2-40B4-BE49-F238E27FC236}">
                <a16:creationId xmlns:a16="http://schemas.microsoft.com/office/drawing/2014/main" id="{FBE89B09-1C2A-474C-B0DC-AC7BB4C6C4AC}"/>
              </a:ext>
            </a:extLst>
          </p:cNvPr>
          <p:cNvSpPr>
            <a:spLocks noGrp="1"/>
          </p:cNvSpPr>
          <p:nvPr>
            <p:ph type="body" sz="quarter" idx="22" hasCustomPrompt="1"/>
          </p:nvPr>
        </p:nvSpPr>
        <p:spPr>
          <a:xfrm>
            <a:off x="3823528" y="2622330"/>
            <a:ext cx="2140794" cy="878542"/>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134" name="Text Placeholder 6">
            <a:extLst>
              <a:ext uri="{FF2B5EF4-FFF2-40B4-BE49-F238E27FC236}">
                <a16:creationId xmlns:a16="http://schemas.microsoft.com/office/drawing/2014/main" id="{4215B2FE-EA78-654A-A712-F9AB55B91CEF}"/>
              </a:ext>
            </a:extLst>
          </p:cNvPr>
          <p:cNvSpPr>
            <a:spLocks noGrp="1"/>
          </p:cNvSpPr>
          <p:nvPr>
            <p:ph type="body" sz="quarter" idx="21" hasCustomPrompt="1"/>
          </p:nvPr>
        </p:nvSpPr>
        <p:spPr>
          <a:xfrm>
            <a:off x="1626358" y="2821412"/>
            <a:ext cx="1616522" cy="701712"/>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133" name="Text Placeholder 6">
            <a:extLst>
              <a:ext uri="{FF2B5EF4-FFF2-40B4-BE49-F238E27FC236}">
                <a16:creationId xmlns:a16="http://schemas.microsoft.com/office/drawing/2014/main" id="{EC63E420-8E6D-4D45-ABFE-115C8421F1CD}"/>
              </a:ext>
            </a:extLst>
          </p:cNvPr>
          <p:cNvSpPr>
            <a:spLocks noGrp="1"/>
          </p:cNvSpPr>
          <p:nvPr>
            <p:ph type="body" sz="quarter" idx="20" hasCustomPrompt="1"/>
          </p:nvPr>
        </p:nvSpPr>
        <p:spPr>
          <a:xfrm>
            <a:off x="9866353" y="1921958"/>
            <a:ext cx="1959891" cy="558800"/>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132" name="Text Placeholder 6">
            <a:extLst>
              <a:ext uri="{FF2B5EF4-FFF2-40B4-BE49-F238E27FC236}">
                <a16:creationId xmlns:a16="http://schemas.microsoft.com/office/drawing/2014/main" id="{B9B517B5-3AA8-1D44-AA81-CD1E2DDE2F8D}"/>
              </a:ext>
            </a:extLst>
          </p:cNvPr>
          <p:cNvSpPr>
            <a:spLocks noGrp="1"/>
          </p:cNvSpPr>
          <p:nvPr>
            <p:ph type="body" sz="quarter" idx="19" hasCustomPrompt="1"/>
          </p:nvPr>
        </p:nvSpPr>
        <p:spPr>
          <a:xfrm>
            <a:off x="7467600" y="2385450"/>
            <a:ext cx="1959891" cy="558800"/>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131" name="Text Placeholder 6">
            <a:extLst>
              <a:ext uri="{FF2B5EF4-FFF2-40B4-BE49-F238E27FC236}">
                <a16:creationId xmlns:a16="http://schemas.microsoft.com/office/drawing/2014/main" id="{90020362-6E21-644C-BF4D-9025A2F23481}"/>
              </a:ext>
            </a:extLst>
          </p:cNvPr>
          <p:cNvSpPr>
            <a:spLocks noGrp="1"/>
          </p:cNvSpPr>
          <p:nvPr>
            <p:ph type="body" sz="quarter" idx="18" hasCustomPrompt="1"/>
          </p:nvPr>
        </p:nvSpPr>
        <p:spPr>
          <a:xfrm>
            <a:off x="5068847" y="1921958"/>
            <a:ext cx="1959891" cy="558800"/>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130" name="Text Placeholder 6">
            <a:extLst>
              <a:ext uri="{FF2B5EF4-FFF2-40B4-BE49-F238E27FC236}">
                <a16:creationId xmlns:a16="http://schemas.microsoft.com/office/drawing/2014/main" id="{A3904071-8F4D-F14D-8096-B5D6720A8469}"/>
              </a:ext>
            </a:extLst>
          </p:cNvPr>
          <p:cNvSpPr>
            <a:spLocks noGrp="1"/>
          </p:cNvSpPr>
          <p:nvPr>
            <p:ph type="body" sz="quarter" idx="17" hasCustomPrompt="1"/>
          </p:nvPr>
        </p:nvSpPr>
        <p:spPr>
          <a:xfrm>
            <a:off x="2568792" y="1921958"/>
            <a:ext cx="1959891" cy="558800"/>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7" name="Text Placeholder 6">
            <a:extLst>
              <a:ext uri="{FF2B5EF4-FFF2-40B4-BE49-F238E27FC236}">
                <a16:creationId xmlns:a16="http://schemas.microsoft.com/office/drawing/2014/main" id="{622F240B-EC34-7E45-828B-FA1301F8A5EE}"/>
              </a:ext>
            </a:extLst>
          </p:cNvPr>
          <p:cNvSpPr>
            <a:spLocks noGrp="1"/>
          </p:cNvSpPr>
          <p:nvPr>
            <p:ph type="body" sz="quarter" idx="16" hasCustomPrompt="1"/>
          </p:nvPr>
        </p:nvSpPr>
        <p:spPr>
          <a:xfrm>
            <a:off x="667653" y="1921958"/>
            <a:ext cx="1760538" cy="558800"/>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59" name="Rectangle 58">
            <a:extLst>
              <a:ext uri="{FF2B5EF4-FFF2-40B4-BE49-F238E27FC236}">
                <a16:creationId xmlns:a16="http://schemas.microsoft.com/office/drawing/2014/main" id="{547E3CD7-3BB0-574B-808A-7D5DFDE6BE1E}"/>
              </a:ext>
            </a:extLst>
          </p:cNvPr>
          <p:cNvSpPr/>
          <p:nvPr userDrawn="1"/>
        </p:nvSpPr>
        <p:spPr>
          <a:xfrm>
            <a:off x="6320118" y="1336618"/>
            <a:ext cx="5361315" cy="454535"/>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Placeholder 2">
            <a:extLst>
              <a:ext uri="{FF2B5EF4-FFF2-40B4-BE49-F238E27FC236}">
                <a16:creationId xmlns:a16="http://schemas.microsoft.com/office/drawing/2014/main" id="{A32F28DA-482C-944B-9C8C-CDDDD9A3DDA1}"/>
              </a:ext>
            </a:extLst>
          </p:cNvPr>
          <p:cNvSpPr>
            <a:spLocks noGrp="1"/>
          </p:cNvSpPr>
          <p:nvPr>
            <p:ph type="body" sz="quarter" idx="15" hasCustomPrompt="1"/>
          </p:nvPr>
        </p:nvSpPr>
        <p:spPr>
          <a:xfrm>
            <a:off x="6590751" y="1431650"/>
            <a:ext cx="4084638" cy="304800"/>
          </a:xfrm>
          <a:prstGeom prst="rect">
            <a:avLst/>
          </a:prstGeom>
        </p:spPr>
        <p:txBody>
          <a:bodyPr/>
          <a:lstStyle>
            <a:lvl1pPr marL="0" indent="0">
              <a:buNone/>
              <a:defRPr sz="1200" b="1" cap="all" spc="300" baseline="0">
                <a:solidFill>
                  <a:schemeClr val="bg1"/>
                </a:solidFill>
              </a:defRPr>
            </a:lvl1pPr>
          </a:lstStyle>
          <a:p>
            <a:pPr lvl="0"/>
            <a:r>
              <a:rPr lang="en-US" b="1" dirty="0"/>
              <a:t>Phase 1 category</a:t>
            </a:r>
            <a:endParaRPr lang="en-US" dirty="0"/>
          </a:p>
        </p:txBody>
      </p:sp>
      <p:sp>
        <p:nvSpPr>
          <p:cNvPr id="57" name="Rectangle 56">
            <a:extLst>
              <a:ext uri="{FF2B5EF4-FFF2-40B4-BE49-F238E27FC236}">
                <a16:creationId xmlns:a16="http://schemas.microsoft.com/office/drawing/2014/main" id="{F2B064DC-7F59-EF45-A5C1-B68DAAB54209}"/>
              </a:ext>
            </a:extLst>
          </p:cNvPr>
          <p:cNvSpPr/>
          <p:nvPr userDrawn="1"/>
        </p:nvSpPr>
        <p:spPr>
          <a:xfrm>
            <a:off x="829056" y="1336618"/>
            <a:ext cx="5455624" cy="454535"/>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7F82538-85FC-B14E-A4DD-72D8B075A6B6}"/>
              </a:ext>
            </a:extLst>
          </p:cNvPr>
          <p:cNvSpPr>
            <a:spLocks noGrp="1"/>
          </p:cNvSpPr>
          <p:nvPr>
            <p:ph type="body" sz="quarter" idx="14" hasCustomPrompt="1"/>
          </p:nvPr>
        </p:nvSpPr>
        <p:spPr>
          <a:xfrm>
            <a:off x="1154870" y="1431650"/>
            <a:ext cx="4084638" cy="304800"/>
          </a:xfrm>
          <a:prstGeom prst="rect">
            <a:avLst/>
          </a:prstGeom>
        </p:spPr>
        <p:txBody>
          <a:bodyPr/>
          <a:lstStyle>
            <a:lvl1pPr marL="0" indent="0">
              <a:buNone/>
              <a:defRPr sz="1200" b="1" cap="all" spc="300" baseline="0">
                <a:solidFill>
                  <a:schemeClr val="bg1"/>
                </a:solidFill>
              </a:defRPr>
            </a:lvl1pPr>
          </a:lstStyle>
          <a:p>
            <a:pPr lvl="0"/>
            <a:r>
              <a:rPr lang="en-US" b="1" dirty="0"/>
              <a:t>Phase 1 category</a:t>
            </a:r>
            <a:endParaRPr lang="en-US" dirty="0"/>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8598436"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Innovation journey (2015 – 2018) timeline 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55" name="Rectangle 1">
            <a:extLst>
              <a:ext uri="{FF2B5EF4-FFF2-40B4-BE49-F238E27FC236}">
                <a16:creationId xmlns:a16="http://schemas.microsoft.com/office/drawing/2014/main" id="{A4597210-7833-9D49-9C6A-DD3221D5B546}"/>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3" name="Straight Connector 62">
            <a:extLst>
              <a:ext uri="{FF2B5EF4-FFF2-40B4-BE49-F238E27FC236}">
                <a16:creationId xmlns:a16="http://schemas.microsoft.com/office/drawing/2014/main" id="{146E9C59-B399-3A41-843A-4F16E58828A9}"/>
              </a:ext>
            </a:extLst>
          </p:cNvPr>
          <p:cNvCxnSpPr>
            <a:cxnSpLocks/>
          </p:cNvCxnSpPr>
          <p:nvPr/>
        </p:nvCxnSpPr>
        <p:spPr>
          <a:xfrm>
            <a:off x="930655" y="3926156"/>
            <a:ext cx="10890280" cy="0"/>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02C7320-27E8-274C-B7B2-FE89EB0FB334}"/>
              </a:ext>
            </a:extLst>
          </p:cNvPr>
          <p:cNvCxnSpPr/>
          <p:nvPr/>
        </p:nvCxnSpPr>
        <p:spPr>
          <a:xfrm flipH="1">
            <a:off x="1541641" y="2447393"/>
            <a:ext cx="1" cy="1478763"/>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D621197-B9D3-3E47-99F3-6FB7E4A0895C}"/>
              </a:ext>
            </a:extLst>
          </p:cNvPr>
          <p:cNvCxnSpPr/>
          <p:nvPr/>
        </p:nvCxnSpPr>
        <p:spPr>
          <a:xfrm flipH="1">
            <a:off x="6044518" y="2447393"/>
            <a:ext cx="1" cy="1478763"/>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5F00526-DCC0-F94E-8ADA-0FE31E2C8FB6}"/>
              </a:ext>
            </a:extLst>
          </p:cNvPr>
          <p:cNvCxnSpPr/>
          <p:nvPr userDrawn="1"/>
        </p:nvCxnSpPr>
        <p:spPr>
          <a:xfrm flipH="1">
            <a:off x="10852433" y="2447393"/>
            <a:ext cx="1" cy="1478763"/>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213791F-9686-654E-B721-CD6ED4CB7168}"/>
              </a:ext>
            </a:extLst>
          </p:cNvPr>
          <p:cNvCxnSpPr>
            <a:cxnSpLocks/>
          </p:cNvCxnSpPr>
          <p:nvPr/>
        </p:nvCxnSpPr>
        <p:spPr>
          <a:xfrm>
            <a:off x="8448472" y="2973186"/>
            <a:ext cx="3" cy="952970"/>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F13DAC0-9355-6B4F-BF37-AED041D4E267}"/>
              </a:ext>
            </a:extLst>
          </p:cNvPr>
          <p:cNvCxnSpPr/>
          <p:nvPr userDrawn="1"/>
        </p:nvCxnSpPr>
        <p:spPr>
          <a:xfrm flipH="1">
            <a:off x="3558913" y="2447393"/>
            <a:ext cx="1" cy="1478763"/>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5263494-EDDA-F949-B479-FB81C16B166A}"/>
              </a:ext>
            </a:extLst>
          </p:cNvPr>
          <p:cNvCxnSpPr>
            <a:cxnSpLocks/>
          </p:cNvCxnSpPr>
          <p:nvPr userDrawn="1"/>
        </p:nvCxnSpPr>
        <p:spPr>
          <a:xfrm>
            <a:off x="2431397" y="3555575"/>
            <a:ext cx="1" cy="370581"/>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6CBCFFE-2377-D446-BAFA-6F440E8955DB}"/>
              </a:ext>
            </a:extLst>
          </p:cNvPr>
          <p:cNvCxnSpPr>
            <a:cxnSpLocks/>
          </p:cNvCxnSpPr>
          <p:nvPr userDrawn="1"/>
        </p:nvCxnSpPr>
        <p:spPr>
          <a:xfrm>
            <a:off x="4842540" y="3555575"/>
            <a:ext cx="1" cy="370581"/>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1BC7E77-36FB-1548-BF6D-AB1E95AA92B1}"/>
              </a:ext>
            </a:extLst>
          </p:cNvPr>
          <p:cNvCxnSpPr>
            <a:cxnSpLocks/>
          </p:cNvCxnSpPr>
          <p:nvPr userDrawn="1"/>
        </p:nvCxnSpPr>
        <p:spPr>
          <a:xfrm>
            <a:off x="7246496" y="3555575"/>
            <a:ext cx="1" cy="370581"/>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CC4D986-7B0A-1041-9948-4C9DD2E9A3B3}"/>
              </a:ext>
            </a:extLst>
          </p:cNvPr>
          <p:cNvCxnSpPr>
            <a:cxnSpLocks/>
          </p:cNvCxnSpPr>
          <p:nvPr/>
        </p:nvCxnSpPr>
        <p:spPr>
          <a:xfrm>
            <a:off x="9650452" y="3555575"/>
            <a:ext cx="1" cy="370581"/>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B601947-E481-A341-877E-1E23651DA2E7}"/>
              </a:ext>
            </a:extLst>
          </p:cNvPr>
          <p:cNvCxnSpPr/>
          <p:nvPr/>
        </p:nvCxnSpPr>
        <p:spPr>
          <a:xfrm flipH="1">
            <a:off x="1797134" y="3926156"/>
            <a:ext cx="1" cy="1478763"/>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3DAE73A-F4B5-7947-8596-4D5E3476E766}"/>
              </a:ext>
            </a:extLst>
          </p:cNvPr>
          <p:cNvCxnSpPr/>
          <p:nvPr/>
        </p:nvCxnSpPr>
        <p:spPr>
          <a:xfrm flipH="1">
            <a:off x="6218365" y="3926156"/>
            <a:ext cx="1" cy="1478763"/>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B83F9CE-ABF5-5E49-A19A-2C0895B06815}"/>
              </a:ext>
            </a:extLst>
          </p:cNvPr>
          <p:cNvCxnSpPr/>
          <p:nvPr/>
        </p:nvCxnSpPr>
        <p:spPr>
          <a:xfrm flipH="1">
            <a:off x="11107926" y="3926156"/>
            <a:ext cx="1" cy="1478763"/>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4A327E9-9C09-C744-8D25-B812CA1A55BE}"/>
              </a:ext>
            </a:extLst>
          </p:cNvPr>
          <p:cNvCxnSpPr/>
          <p:nvPr userDrawn="1"/>
        </p:nvCxnSpPr>
        <p:spPr>
          <a:xfrm flipH="1">
            <a:off x="8663147" y="3926156"/>
            <a:ext cx="1" cy="1478763"/>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5A0928F-24DD-8F42-ACDB-82DD200697E3}"/>
              </a:ext>
            </a:extLst>
          </p:cNvPr>
          <p:cNvCxnSpPr/>
          <p:nvPr userDrawn="1"/>
        </p:nvCxnSpPr>
        <p:spPr>
          <a:xfrm flipH="1">
            <a:off x="3773583" y="3926156"/>
            <a:ext cx="1" cy="1478763"/>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CC9154C-1193-DE45-A11A-7403285632E8}"/>
              </a:ext>
            </a:extLst>
          </p:cNvPr>
          <p:cNvCxnSpPr>
            <a:cxnSpLocks/>
          </p:cNvCxnSpPr>
          <p:nvPr userDrawn="1"/>
        </p:nvCxnSpPr>
        <p:spPr>
          <a:xfrm>
            <a:off x="9885538" y="3926156"/>
            <a:ext cx="1" cy="370581"/>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EAA1C95-61EE-4C45-916B-F9F9FCDC5EF4}"/>
              </a:ext>
            </a:extLst>
          </p:cNvPr>
          <p:cNvCxnSpPr>
            <a:cxnSpLocks/>
          </p:cNvCxnSpPr>
          <p:nvPr userDrawn="1"/>
        </p:nvCxnSpPr>
        <p:spPr>
          <a:xfrm>
            <a:off x="7440756" y="3926156"/>
            <a:ext cx="1" cy="370581"/>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11FF34-D9F1-654D-9934-69341A674B5E}"/>
              </a:ext>
            </a:extLst>
          </p:cNvPr>
          <p:cNvCxnSpPr>
            <a:cxnSpLocks/>
          </p:cNvCxnSpPr>
          <p:nvPr userDrawn="1"/>
        </p:nvCxnSpPr>
        <p:spPr>
          <a:xfrm>
            <a:off x="4995974" y="3926156"/>
            <a:ext cx="1" cy="370581"/>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159947-D812-154B-8F71-C3CFF86D8553}"/>
              </a:ext>
            </a:extLst>
          </p:cNvPr>
          <p:cNvCxnSpPr>
            <a:cxnSpLocks/>
          </p:cNvCxnSpPr>
          <p:nvPr userDrawn="1"/>
        </p:nvCxnSpPr>
        <p:spPr>
          <a:xfrm>
            <a:off x="2707303" y="3926156"/>
            <a:ext cx="1" cy="370581"/>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sp>
        <p:nvSpPr>
          <p:cNvPr id="142" name="Text Placeholder 6">
            <a:extLst>
              <a:ext uri="{FF2B5EF4-FFF2-40B4-BE49-F238E27FC236}">
                <a16:creationId xmlns:a16="http://schemas.microsoft.com/office/drawing/2014/main" id="{1E06DB50-DEEA-1143-B0E6-EF2D7FF120EA}"/>
              </a:ext>
            </a:extLst>
          </p:cNvPr>
          <p:cNvSpPr>
            <a:spLocks noGrp="1"/>
          </p:cNvSpPr>
          <p:nvPr>
            <p:ph type="body" sz="quarter" idx="29" hasCustomPrompt="1"/>
          </p:nvPr>
        </p:nvSpPr>
        <p:spPr>
          <a:xfrm>
            <a:off x="8832006" y="4407486"/>
            <a:ext cx="2140794" cy="567025"/>
          </a:xfrm>
          <a:prstGeom prst="rect">
            <a:avLst/>
          </a:prstGeom>
        </p:spPr>
        <p:txBody>
          <a:bodyPr/>
          <a:lstStyle>
            <a:lvl1pPr marL="0" indent="0" algn="ctr">
              <a:buNone/>
              <a:defRPr sz="1400">
                <a:solidFill>
                  <a:srgbClr val="164E9C"/>
                </a:solidFill>
                <a:latin typeface="+mj-lt"/>
              </a:defRPr>
            </a:lvl1pPr>
          </a:lstStyle>
          <a:p>
            <a:pPr lvl="0"/>
            <a:r>
              <a:rPr lang="en-US" dirty="0"/>
              <a:t>Timeline/phase/ stage/ event description</a:t>
            </a:r>
          </a:p>
        </p:txBody>
      </p:sp>
      <p:sp>
        <p:nvSpPr>
          <p:cNvPr id="47" name="Text Placeholder 2">
            <a:extLst>
              <a:ext uri="{FF2B5EF4-FFF2-40B4-BE49-F238E27FC236}">
                <a16:creationId xmlns:a16="http://schemas.microsoft.com/office/drawing/2014/main" id="{A641555D-0E94-DD4E-A32C-9EBFD1E80C0D}"/>
              </a:ext>
            </a:extLst>
          </p:cNvPr>
          <p:cNvSpPr>
            <a:spLocks noGrp="1"/>
          </p:cNvSpPr>
          <p:nvPr>
            <p:ph type="body" sz="quarter" idx="34" hasCustomPrompt="1"/>
          </p:nvPr>
        </p:nvSpPr>
        <p:spPr>
          <a:xfrm>
            <a:off x="858917" y="3985372"/>
            <a:ext cx="1278924" cy="205628"/>
          </a:xfrm>
          <a:prstGeom prst="rect">
            <a:avLst/>
          </a:prstGeom>
          <a:solidFill>
            <a:schemeClr val="bg1"/>
          </a:solidFill>
        </p:spPr>
        <p:txBody>
          <a:bodyPr/>
          <a:lstStyle>
            <a:lvl1pPr marL="0" indent="0" algn="l">
              <a:buNone/>
              <a:defRPr sz="900" b="1" cap="all" spc="300" baseline="0">
                <a:solidFill>
                  <a:srgbClr val="164E9C"/>
                </a:solidFill>
              </a:defRPr>
            </a:lvl1pPr>
          </a:lstStyle>
          <a:p>
            <a:pPr lvl="0"/>
            <a:r>
              <a:rPr lang="en-US" dirty="0"/>
              <a:t>DATE</a:t>
            </a:r>
          </a:p>
        </p:txBody>
      </p:sp>
      <p:sp>
        <p:nvSpPr>
          <p:cNvPr id="48" name="Text Placeholder 2">
            <a:extLst>
              <a:ext uri="{FF2B5EF4-FFF2-40B4-BE49-F238E27FC236}">
                <a16:creationId xmlns:a16="http://schemas.microsoft.com/office/drawing/2014/main" id="{EF19E4BD-BCBF-A048-969F-286F7CCD517F}"/>
              </a:ext>
            </a:extLst>
          </p:cNvPr>
          <p:cNvSpPr>
            <a:spLocks noGrp="1"/>
          </p:cNvSpPr>
          <p:nvPr>
            <p:ph type="body" sz="quarter" idx="35" hasCustomPrompt="1"/>
          </p:nvPr>
        </p:nvSpPr>
        <p:spPr>
          <a:xfrm>
            <a:off x="1812223" y="3985372"/>
            <a:ext cx="1278924" cy="205628"/>
          </a:xfrm>
          <a:prstGeom prst="rect">
            <a:avLst/>
          </a:prstGeom>
          <a:solidFill>
            <a:schemeClr val="bg1"/>
          </a:solidFill>
        </p:spPr>
        <p:txBody>
          <a:bodyPr/>
          <a:lstStyle>
            <a:lvl1pPr marL="0" indent="0" algn="l">
              <a:buNone/>
              <a:defRPr sz="900" b="1" cap="all" spc="300" baseline="0">
                <a:solidFill>
                  <a:srgbClr val="164E9C"/>
                </a:solidFill>
              </a:defRPr>
            </a:lvl1pPr>
          </a:lstStyle>
          <a:p>
            <a:pPr lvl="0"/>
            <a:r>
              <a:rPr lang="en-US" dirty="0"/>
              <a:t>DATE</a:t>
            </a:r>
          </a:p>
        </p:txBody>
      </p:sp>
      <p:sp>
        <p:nvSpPr>
          <p:cNvPr id="49" name="Text Placeholder 2">
            <a:extLst>
              <a:ext uri="{FF2B5EF4-FFF2-40B4-BE49-F238E27FC236}">
                <a16:creationId xmlns:a16="http://schemas.microsoft.com/office/drawing/2014/main" id="{8597E0C3-9B7B-F444-B693-994F03D27574}"/>
              </a:ext>
            </a:extLst>
          </p:cNvPr>
          <p:cNvSpPr>
            <a:spLocks noGrp="1"/>
          </p:cNvSpPr>
          <p:nvPr>
            <p:ph type="body" sz="quarter" idx="36" hasCustomPrompt="1"/>
          </p:nvPr>
        </p:nvSpPr>
        <p:spPr>
          <a:xfrm>
            <a:off x="2765529" y="3985372"/>
            <a:ext cx="1278924" cy="205628"/>
          </a:xfrm>
          <a:prstGeom prst="rect">
            <a:avLst/>
          </a:prstGeom>
          <a:solidFill>
            <a:schemeClr val="bg1"/>
          </a:solidFill>
        </p:spPr>
        <p:txBody>
          <a:bodyPr/>
          <a:lstStyle>
            <a:lvl1pPr marL="0" indent="0" algn="l">
              <a:buNone/>
              <a:defRPr sz="900" b="1" cap="all" spc="300" baseline="0">
                <a:solidFill>
                  <a:srgbClr val="164E9C"/>
                </a:solidFill>
              </a:defRPr>
            </a:lvl1pPr>
          </a:lstStyle>
          <a:p>
            <a:pPr lvl="0"/>
            <a:r>
              <a:rPr lang="en-US" dirty="0"/>
              <a:t>DATE</a:t>
            </a:r>
          </a:p>
        </p:txBody>
      </p:sp>
      <p:sp>
        <p:nvSpPr>
          <p:cNvPr id="50" name="Text Placeholder 2">
            <a:extLst>
              <a:ext uri="{FF2B5EF4-FFF2-40B4-BE49-F238E27FC236}">
                <a16:creationId xmlns:a16="http://schemas.microsoft.com/office/drawing/2014/main" id="{6F396B24-683B-3C41-BAAC-6E92EBF9A223}"/>
              </a:ext>
            </a:extLst>
          </p:cNvPr>
          <p:cNvSpPr>
            <a:spLocks noGrp="1"/>
          </p:cNvSpPr>
          <p:nvPr>
            <p:ph type="body" sz="quarter" idx="37" hasCustomPrompt="1"/>
          </p:nvPr>
        </p:nvSpPr>
        <p:spPr>
          <a:xfrm>
            <a:off x="3718835" y="3985372"/>
            <a:ext cx="1278924" cy="205628"/>
          </a:xfrm>
          <a:prstGeom prst="rect">
            <a:avLst/>
          </a:prstGeom>
          <a:solidFill>
            <a:schemeClr val="bg1"/>
          </a:solidFill>
        </p:spPr>
        <p:txBody>
          <a:bodyPr/>
          <a:lstStyle>
            <a:lvl1pPr marL="0" indent="0" algn="l">
              <a:buNone/>
              <a:defRPr sz="900" b="1" cap="all" spc="300" baseline="0">
                <a:solidFill>
                  <a:srgbClr val="164E9C"/>
                </a:solidFill>
              </a:defRPr>
            </a:lvl1pPr>
          </a:lstStyle>
          <a:p>
            <a:pPr lvl="0"/>
            <a:r>
              <a:rPr lang="en-US" dirty="0"/>
              <a:t>DATE</a:t>
            </a:r>
          </a:p>
        </p:txBody>
      </p:sp>
      <p:sp>
        <p:nvSpPr>
          <p:cNvPr id="51" name="Text Placeholder 2">
            <a:extLst>
              <a:ext uri="{FF2B5EF4-FFF2-40B4-BE49-F238E27FC236}">
                <a16:creationId xmlns:a16="http://schemas.microsoft.com/office/drawing/2014/main" id="{96ED038C-A185-EC41-AFD5-DECF79F2B853}"/>
              </a:ext>
            </a:extLst>
          </p:cNvPr>
          <p:cNvSpPr>
            <a:spLocks noGrp="1"/>
          </p:cNvSpPr>
          <p:nvPr>
            <p:ph type="body" sz="quarter" idx="38" hasCustomPrompt="1"/>
          </p:nvPr>
        </p:nvSpPr>
        <p:spPr>
          <a:xfrm>
            <a:off x="4672141" y="3985372"/>
            <a:ext cx="1278924" cy="205628"/>
          </a:xfrm>
          <a:prstGeom prst="rect">
            <a:avLst/>
          </a:prstGeom>
          <a:solidFill>
            <a:schemeClr val="bg1"/>
          </a:solidFill>
        </p:spPr>
        <p:txBody>
          <a:bodyPr/>
          <a:lstStyle>
            <a:lvl1pPr marL="0" indent="0" algn="l">
              <a:buNone/>
              <a:defRPr sz="900" b="1" cap="all" spc="300" baseline="0">
                <a:solidFill>
                  <a:srgbClr val="164E9C"/>
                </a:solidFill>
              </a:defRPr>
            </a:lvl1pPr>
          </a:lstStyle>
          <a:p>
            <a:pPr lvl="0"/>
            <a:r>
              <a:rPr lang="en-US" dirty="0"/>
              <a:t>DATE</a:t>
            </a:r>
          </a:p>
        </p:txBody>
      </p:sp>
      <p:sp>
        <p:nvSpPr>
          <p:cNvPr id="52" name="Text Placeholder 2">
            <a:extLst>
              <a:ext uri="{FF2B5EF4-FFF2-40B4-BE49-F238E27FC236}">
                <a16:creationId xmlns:a16="http://schemas.microsoft.com/office/drawing/2014/main" id="{7E33E1B1-7109-C642-9F10-25DB60DFCB34}"/>
              </a:ext>
            </a:extLst>
          </p:cNvPr>
          <p:cNvSpPr>
            <a:spLocks noGrp="1"/>
          </p:cNvSpPr>
          <p:nvPr>
            <p:ph type="body" sz="quarter" idx="39" hasCustomPrompt="1"/>
          </p:nvPr>
        </p:nvSpPr>
        <p:spPr>
          <a:xfrm>
            <a:off x="5625447" y="3985372"/>
            <a:ext cx="1278924" cy="205628"/>
          </a:xfrm>
          <a:prstGeom prst="rect">
            <a:avLst/>
          </a:prstGeom>
          <a:solidFill>
            <a:schemeClr val="bg1"/>
          </a:solidFill>
        </p:spPr>
        <p:txBody>
          <a:bodyPr/>
          <a:lstStyle>
            <a:lvl1pPr marL="0" indent="0" algn="l">
              <a:buNone/>
              <a:defRPr sz="900" b="1" cap="all" spc="300" baseline="0">
                <a:solidFill>
                  <a:srgbClr val="164E9C"/>
                </a:solidFill>
              </a:defRPr>
            </a:lvl1pPr>
          </a:lstStyle>
          <a:p>
            <a:pPr lvl="0"/>
            <a:r>
              <a:rPr lang="en-US" dirty="0"/>
              <a:t>DATE</a:t>
            </a:r>
          </a:p>
        </p:txBody>
      </p:sp>
      <p:sp>
        <p:nvSpPr>
          <p:cNvPr id="53" name="Text Placeholder 2">
            <a:extLst>
              <a:ext uri="{FF2B5EF4-FFF2-40B4-BE49-F238E27FC236}">
                <a16:creationId xmlns:a16="http://schemas.microsoft.com/office/drawing/2014/main" id="{A053EC0C-6A5B-2D41-A47E-31A8406FDB75}"/>
              </a:ext>
            </a:extLst>
          </p:cNvPr>
          <p:cNvSpPr>
            <a:spLocks noGrp="1"/>
          </p:cNvSpPr>
          <p:nvPr>
            <p:ph type="body" sz="quarter" idx="40" hasCustomPrompt="1"/>
          </p:nvPr>
        </p:nvSpPr>
        <p:spPr>
          <a:xfrm>
            <a:off x="6578753" y="3985372"/>
            <a:ext cx="1278924" cy="205628"/>
          </a:xfrm>
          <a:prstGeom prst="rect">
            <a:avLst/>
          </a:prstGeom>
          <a:solidFill>
            <a:schemeClr val="bg1"/>
          </a:solidFill>
        </p:spPr>
        <p:txBody>
          <a:bodyPr/>
          <a:lstStyle>
            <a:lvl1pPr marL="0" indent="0" algn="l">
              <a:buNone/>
              <a:defRPr sz="900" b="1" cap="all" spc="300" baseline="0">
                <a:solidFill>
                  <a:srgbClr val="164E9C"/>
                </a:solidFill>
              </a:defRPr>
            </a:lvl1pPr>
          </a:lstStyle>
          <a:p>
            <a:pPr lvl="0"/>
            <a:r>
              <a:rPr lang="en-US" dirty="0"/>
              <a:t>DATE</a:t>
            </a:r>
          </a:p>
        </p:txBody>
      </p:sp>
      <p:sp>
        <p:nvSpPr>
          <p:cNvPr id="54" name="Text Placeholder 2">
            <a:extLst>
              <a:ext uri="{FF2B5EF4-FFF2-40B4-BE49-F238E27FC236}">
                <a16:creationId xmlns:a16="http://schemas.microsoft.com/office/drawing/2014/main" id="{5E9949B5-21F1-F34E-BD60-B73E47A39EB2}"/>
              </a:ext>
            </a:extLst>
          </p:cNvPr>
          <p:cNvSpPr>
            <a:spLocks noGrp="1"/>
          </p:cNvSpPr>
          <p:nvPr>
            <p:ph type="body" sz="quarter" idx="41" hasCustomPrompt="1"/>
          </p:nvPr>
        </p:nvSpPr>
        <p:spPr>
          <a:xfrm>
            <a:off x="7532059" y="3985372"/>
            <a:ext cx="1278924" cy="205628"/>
          </a:xfrm>
          <a:prstGeom prst="rect">
            <a:avLst/>
          </a:prstGeom>
          <a:solidFill>
            <a:schemeClr val="bg1"/>
          </a:solidFill>
        </p:spPr>
        <p:txBody>
          <a:bodyPr/>
          <a:lstStyle>
            <a:lvl1pPr marL="0" indent="0" algn="l">
              <a:buNone/>
              <a:defRPr sz="900" b="1" cap="all" spc="300" baseline="0">
                <a:solidFill>
                  <a:srgbClr val="164E9C"/>
                </a:solidFill>
              </a:defRPr>
            </a:lvl1pPr>
          </a:lstStyle>
          <a:p>
            <a:pPr lvl="0"/>
            <a:r>
              <a:rPr lang="en-US" dirty="0"/>
              <a:t>DATE</a:t>
            </a:r>
          </a:p>
        </p:txBody>
      </p:sp>
      <p:sp>
        <p:nvSpPr>
          <p:cNvPr id="56" name="Text Placeholder 2">
            <a:extLst>
              <a:ext uri="{FF2B5EF4-FFF2-40B4-BE49-F238E27FC236}">
                <a16:creationId xmlns:a16="http://schemas.microsoft.com/office/drawing/2014/main" id="{A337AC8B-D2F0-7F4A-9253-87D30396C46E}"/>
              </a:ext>
            </a:extLst>
          </p:cNvPr>
          <p:cNvSpPr>
            <a:spLocks noGrp="1"/>
          </p:cNvSpPr>
          <p:nvPr>
            <p:ph type="body" sz="quarter" idx="42" hasCustomPrompt="1"/>
          </p:nvPr>
        </p:nvSpPr>
        <p:spPr>
          <a:xfrm>
            <a:off x="8485365" y="3985372"/>
            <a:ext cx="1278924" cy="205628"/>
          </a:xfrm>
          <a:prstGeom prst="rect">
            <a:avLst/>
          </a:prstGeom>
          <a:solidFill>
            <a:schemeClr val="bg1"/>
          </a:solidFill>
        </p:spPr>
        <p:txBody>
          <a:bodyPr/>
          <a:lstStyle>
            <a:lvl1pPr marL="0" indent="0" algn="l">
              <a:buNone/>
              <a:defRPr sz="900" b="1" cap="all" spc="300" baseline="0">
                <a:solidFill>
                  <a:srgbClr val="164E9C"/>
                </a:solidFill>
              </a:defRPr>
            </a:lvl1pPr>
          </a:lstStyle>
          <a:p>
            <a:pPr lvl="0"/>
            <a:r>
              <a:rPr lang="en-US" dirty="0"/>
              <a:t>DATE</a:t>
            </a:r>
          </a:p>
        </p:txBody>
      </p:sp>
      <p:sp>
        <p:nvSpPr>
          <p:cNvPr id="58" name="Text Placeholder 2">
            <a:extLst>
              <a:ext uri="{FF2B5EF4-FFF2-40B4-BE49-F238E27FC236}">
                <a16:creationId xmlns:a16="http://schemas.microsoft.com/office/drawing/2014/main" id="{D9A006BE-FF31-DC44-9A9B-68186887F5D2}"/>
              </a:ext>
            </a:extLst>
          </p:cNvPr>
          <p:cNvSpPr>
            <a:spLocks noGrp="1"/>
          </p:cNvSpPr>
          <p:nvPr>
            <p:ph type="body" sz="quarter" idx="43" hasCustomPrompt="1"/>
          </p:nvPr>
        </p:nvSpPr>
        <p:spPr>
          <a:xfrm>
            <a:off x="9438671" y="3985372"/>
            <a:ext cx="1278924" cy="205628"/>
          </a:xfrm>
          <a:prstGeom prst="rect">
            <a:avLst/>
          </a:prstGeom>
          <a:solidFill>
            <a:schemeClr val="bg1"/>
          </a:solidFill>
        </p:spPr>
        <p:txBody>
          <a:bodyPr/>
          <a:lstStyle>
            <a:lvl1pPr marL="0" indent="0" algn="l">
              <a:buNone/>
              <a:defRPr sz="900" b="1" cap="all" spc="300" baseline="0">
                <a:solidFill>
                  <a:srgbClr val="164E9C"/>
                </a:solidFill>
              </a:defRPr>
            </a:lvl1pPr>
          </a:lstStyle>
          <a:p>
            <a:pPr lvl="0"/>
            <a:r>
              <a:rPr lang="en-US" dirty="0"/>
              <a:t>DATE</a:t>
            </a:r>
          </a:p>
        </p:txBody>
      </p:sp>
      <p:sp>
        <p:nvSpPr>
          <p:cNvPr id="60" name="Text Placeholder 2">
            <a:extLst>
              <a:ext uri="{FF2B5EF4-FFF2-40B4-BE49-F238E27FC236}">
                <a16:creationId xmlns:a16="http://schemas.microsoft.com/office/drawing/2014/main" id="{6269BF01-455D-5445-8CDA-71746A324731}"/>
              </a:ext>
            </a:extLst>
          </p:cNvPr>
          <p:cNvSpPr>
            <a:spLocks noGrp="1"/>
          </p:cNvSpPr>
          <p:nvPr>
            <p:ph type="body" sz="quarter" idx="44" hasCustomPrompt="1"/>
          </p:nvPr>
        </p:nvSpPr>
        <p:spPr>
          <a:xfrm>
            <a:off x="10391977" y="3985372"/>
            <a:ext cx="1278924" cy="205628"/>
          </a:xfrm>
          <a:prstGeom prst="rect">
            <a:avLst/>
          </a:prstGeom>
          <a:solidFill>
            <a:schemeClr val="bg1"/>
          </a:solidFill>
        </p:spPr>
        <p:txBody>
          <a:bodyPr/>
          <a:lstStyle>
            <a:lvl1pPr marL="0" indent="0" algn="l">
              <a:buNone/>
              <a:defRPr sz="900" b="1" cap="all" spc="300" baseline="0">
                <a:solidFill>
                  <a:srgbClr val="164E9C"/>
                </a:solidFill>
              </a:defRPr>
            </a:lvl1pPr>
          </a:lstStyle>
          <a:p>
            <a:pPr lvl="0"/>
            <a:r>
              <a:rPr lang="en-US" dirty="0"/>
              <a:t>DATE</a:t>
            </a:r>
          </a:p>
        </p:txBody>
      </p:sp>
      <p:sp>
        <p:nvSpPr>
          <p:cNvPr id="61" name="Text Placeholder 2">
            <a:extLst>
              <a:ext uri="{FF2B5EF4-FFF2-40B4-BE49-F238E27FC236}">
                <a16:creationId xmlns:a16="http://schemas.microsoft.com/office/drawing/2014/main" id="{B901E5F5-EBA8-1F49-A71C-A4D255CED3F0}"/>
              </a:ext>
            </a:extLst>
          </p:cNvPr>
          <p:cNvSpPr>
            <a:spLocks noGrp="1"/>
          </p:cNvSpPr>
          <p:nvPr>
            <p:ph type="body" sz="quarter" idx="45" hasCustomPrompt="1"/>
          </p:nvPr>
        </p:nvSpPr>
        <p:spPr>
          <a:xfrm>
            <a:off x="11345283" y="3985372"/>
            <a:ext cx="1278924" cy="205628"/>
          </a:xfrm>
          <a:prstGeom prst="rect">
            <a:avLst/>
          </a:prstGeom>
          <a:solidFill>
            <a:schemeClr val="bg1"/>
          </a:solidFill>
        </p:spPr>
        <p:txBody>
          <a:bodyPr/>
          <a:lstStyle>
            <a:lvl1pPr marL="0" indent="0" algn="l">
              <a:buNone/>
              <a:defRPr sz="900" b="1" cap="all" spc="300" baseline="0">
                <a:solidFill>
                  <a:srgbClr val="164E9C"/>
                </a:solidFill>
              </a:defRPr>
            </a:lvl1pPr>
          </a:lstStyle>
          <a:p>
            <a:pPr lvl="0"/>
            <a:r>
              <a:rPr lang="en-US" dirty="0"/>
              <a:t>DATE</a:t>
            </a:r>
          </a:p>
        </p:txBody>
      </p:sp>
    </p:spTree>
    <p:extLst>
      <p:ext uri="{BB962C8B-B14F-4D97-AF65-F5344CB8AC3E}">
        <p14:creationId xmlns:p14="http://schemas.microsoft.com/office/powerpoint/2010/main" val="34709471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rket Offering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83760EC0-DE7D-F048-989C-B10FDE5E500F}"/>
              </a:ext>
            </a:extLst>
          </p:cNvPr>
          <p:cNvSpPr/>
          <p:nvPr userDrawn="1"/>
        </p:nvSpPr>
        <p:spPr>
          <a:xfrm>
            <a:off x="10125817" y="3614323"/>
            <a:ext cx="1685183" cy="454535"/>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 Placeholder 5">
            <a:extLst>
              <a:ext uri="{FF2B5EF4-FFF2-40B4-BE49-F238E27FC236}">
                <a16:creationId xmlns:a16="http://schemas.microsoft.com/office/drawing/2014/main" id="{8E87C050-B920-5149-BCD2-23EF79DB137F}"/>
              </a:ext>
            </a:extLst>
          </p:cNvPr>
          <p:cNvSpPr>
            <a:spLocks noGrp="1"/>
          </p:cNvSpPr>
          <p:nvPr>
            <p:ph type="body" sz="quarter" idx="47" hasCustomPrompt="1"/>
          </p:nvPr>
        </p:nvSpPr>
        <p:spPr>
          <a:xfrm>
            <a:off x="10149553" y="3718563"/>
            <a:ext cx="1637710" cy="244425"/>
          </a:xfrm>
          <a:prstGeom prst="rect">
            <a:avLst/>
          </a:prstGeom>
        </p:spPr>
        <p:txBody>
          <a:bodyPr/>
          <a:lstStyle>
            <a:lvl1pPr marL="0" indent="0" algn="ctr">
              <a:buNone/>
              <a:defRPr sz="1200" b="1" cap="all" spc="300" baseline="0">
                <a:solidFill>
                  <a:schemeClr val="bg1"/>
                </a:solidFill>
              </a:defRPr>
            </a:lvl1pPr>
          </a:lstStyle>
          <a:p>
            <a:pPr lvl="0"/>
            <a:r>
              <a:rPr lang="en-US" spc="300" dirty="0"/>
              <a:t>2019-2020</a:t>
            </a:r>
            <a:endParaRPr lang="en-US" dirty="0"/>
          </a:p>
        </p:txBody>
      </p:sp>
      <p:sp>
        <p:nvSpPr>
          <p:cNvPr id="53" name="Rectangle 52">
            <a:extLst>
              <a:ext uri="{FF2B5EF4-FFF2-40B4-BE49-F238E27FC236}">
                <a16:creationId xmlns:a16="http://schemas.microsoft.com/office/drawing/2014/main" id="{E96C5C60-D912-3D4E-B535-07D968DA1723}"/>
              </a:ext>
            </a:extLst>
          </p:cNvPr>
          <p:cNvSpPr/>
          <p:nvPr userDrawn="1"/>
        </p:nvSpPr>
        <p:spPr>
          <a:xfrm>
            <a:off x="8591408" y="3614323"/>
            <a:ext cx="1421474" cy="454535"/>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Text Placeholder 5">
            <a:extLst>
              <a:ext uri="{FF2B5EF4-FFF2-40B4-BE49-F238E27FC236}">
                <a16:creationId xmlns:a16="http://schemas.microsoft.com/office/drawing/2014/main" id="{F2DF9125-F88A-A947-9269-D13A0CD86518}"/>
              </a:ext>
            </a:extLst>
          </p:cNvPr>
          <p:cNvSpPr>
            <a:spLocks noGrp="1"/>
          </p:cNvSpPr>
          <p:nvPr>
            <p:ph type="body" sz="quarter" idx="46" hasCustomPrompt="1"/>
          </p:nvPr>
        </p:nvSpPr>
        <p:spPr>
          <a:xfrm>
            <a:off x="8598755" y="3730900"/>
            <a:ext cx="1392238" cy="244425"/>
          </a:xfrm>
          <a:prstGeom prst="rect">
            <a:avLst/>
          </a:prstGeom>
        </p:spPr>
        <p:txBody>
          <a:bodyPr/>
          <a:lstStyle>
            <a:lvl1pPr marL="0" indent="0" algn="ctr">
              <a:buNone/>
              <a:defRPr sz="1200" b="1" cap="all" spc="300" baseline="0">
                <a:solidFill>
                  <a:schemeClr val="bg1"/>
                </a:solidFill>
              </a:defRPr>
            </a:lvl1pPr>
          </a:lstStyle>
          <a:p>
            <a:pPr lvl="0"/>
            <a:r>
              <a:rPr lang="en-US" spc="300" dirty="0"/>
              <a:t>2018</a:t>
            </a:r>
            <a:endParaRPr lang="en-US" dirty="0"/>
          </a:p>
        </p:txBody>
      </p:sp>
      <p:sp>
        <p:nvSpPr>
          <p:cNvPr id="52" name="Rectangle 51">
            <a:extLst>
              <a:ext uri="{FF2B5EF4-FFF2-40B4-BE49-F238E27FC236}">
                <a16:creationId xmlns:a16="http://schemas.microsoft.com/office/drawing/2014/main" id="{B0117DDE-338A-2E49-9B2B-76AE4FCEB110}"/>
              </a:ext>
            </a:extLst>
          </p:cNvPr>
          <p:cNvSpPr/>
          <p:nvPr userDrawn="1"/>
        </p:nvSpPr>
        <p:spPr>
          <a:xfrm>
            <a:off x="7057225" y="3614323"/>
            <a:ext cx="1421474" cy="454535"/>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Text Placeholder 5">
            <a:extLst>
              <a:ext uri="{FF2B5EF4-FFF2-40B4-BE49-F238E27FC236}">
                <a16:creationId xmlns:a16="http://schemas.microsoft.com/office/drawing/2014/main" id="{7DF74B73-DAF7-3B49-8C74-AEEFF2B069CB}"/>
              </a:ext>
            </a:extLst>
          </p:cNvPr>
          <p:cNvSpPr>
            <a:spLocks noGrp="1"/>
          </p:cNvSpPr>
          <p:nvPr>
            <p:ph type="body" sz="quarter" idx="45" hasCustomPrompt="1"/>
          </p:nvPr>
        </p:nvSpPr>
        <p:spPr>
          <a:xfrm>
            <a:off x="7058885" y="3730901"/>
            <a:ext cx="1392238" cy="244425"/>
          </a:xfrm>
          <a:prstGeom prst="rect">
            <a:avLst/>
          </a:prstGeom>
        </p:spPr>
        <p:txBody>
          <a:bodyPr/>
          <a:lstStyle>
            <a:lvl1pPr marL="0" indent="0" algn="ctr">
              <a:buNone/>
              <a:defRPr sz="1200" b="1" cap="all" spc="300" baseline="0">
                <a:solidFill>
                  <a:schemeClr val="bg1"/>
                </a:solidFill>
              </a:defRPr>
            </a:lvl1pPr>
          </a:lstStyle>
          <a:p>
            <a:pPr lvl="0"/>
            <a:r>
              <a:rPr lang="en-US" spc="300" dirty="0"/>
              <a:t>2017</a:t>
            </a:r>
            <a:endParaRPr lang="en-US" dirty="0"/>
          </a:p>
        </p:txBody>
      </p:sp>
      <p:sp>
        <p:nvSpPr>
          <p:cNvPr id="51" name="Rectangle 50">
            <a:extLst>
              <a:ext uri="{FF2B5EF4-FFF2-40B4-BE49-F238E27FC236}">
                <a16:creationId xmlns:a16="http://schemas.microsoft.com/office/drawing/2014/main" id="{A4B2DEFE-2820-D143-86F2-BEB8EF9B905C}"/>
              </a:ext>
            </a:extLst>
          </p:cNvPr>
          <p:cNvSpPr/>
          <p:nvPr userDrawn="1"/>
        </p:nvSpPr>
        <p:spPr>
          <a:xfrm>
            <a:off x="5523043" y="3614323"/>
            <a:ext cx="1421474" cy="454535"/>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Text Placeholder 5">
            <a:extLst>
              <a:ext uri="{FF2B5EF4-FFF2-40B4-BE49-F238E27FC236}">
                <a16:creationId xmlns:a16="http://schemas.microsoft.com/office/drawing/2014/main" id="{E0177F5A-B8AB-C04D-A9A6-0B14E0F4E570}"/>
              </a:ext>
            </a:extLst>
          </p:cNvPr>
          <p:cNvSpPr>
            <a:spLocks noGrp="1"/>
          </p:cNvSpPr>
          <p:nvPr>
            <p:ph type="body" sz="quarter" idx="44" hasCustomPrompt="1"/>
          </p:nvPr>
        </p:nvSpPr>
        <p:spPr>
          <a:xfrm>
            <a:off x="5537661" y="3720369"/>
            <a:ext cx="1392238" cy="244425"/>
          </a:xfrm>
          <a:prstGeom prst="rect">
            <a:avLst/>
          </a:prstGeom>
        </p:spPr>
        <p:txBody>
          <a:bodyPr/>
          <a:lstStyle>
            <a:lvl1pPr marL="0" indent="0" algn="ctr">
              <a:buNone/>
              <a:defRPr sz="1200" b="1" cap="all" spc="300" baseline="0">
                <a:solidFill>
                  <a:schemeClr val="bg1"/>
                </a:solidFill>
              </a:defRPr>
            </a:lvl1pPr>
          </a:lstStyle>
          <a:p>
            <a:pPr lvl="0"/>
            <a:r>
              <a:rPr lang="en-US" spc="300" dirty="0"/>
              <a:t>2016</a:t>
            </a:r>
            <a:endParaRPr lang="en-US" dirty="0"/>
          </a:p>
        </p:txBody>
      </p:sp>
      <p:sp>
        <p:nvSpPr>
          <p:cNvPr id="50" name="Rectangle 49">
            <a:extLst>
              <a:ext uri="{FF2B5EF4-FFF2-40B4-BE49-F238E27FC236}">
                <a16:creationId xmlns:a16="http://schemas.microsoft.com/office/drawing/2014/main" id="{8A2D6554-99BD-7943-B969-DCCFC90E720C}"/>
              </a:ext>
            </a:extLst>
          </p:cNvPr>
          <p:cNvSpPr/>
          <p:nvPr userDrawn="1"/>
        </p:nvSpPr>
        <p:spPr>
          <a:xfrm>
            <a:off x="3988860" y="3614323"/>
            <a:ext cx="1421474" cy="454535"/>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Text Placeholder 5">
            <a:extLst>
              <a:ext uri="{FF2B5EF4-FFF2-40B4-BE49-F238E27FC236}">
                <a16:creationId xmlns:a16="http://schemas.microsoft.com/office/drawing/2014/main" id="{2DA12AB3-B394-AB41-8253-2C4E5CEA3563}"/>
              </a:ext>
            </a:extLst>
          </p:cNvPr>
          <p:cNvSpPr>
            <a:spLocks noGrp="1"/>
          </p:cNvSpPr>
          <p:nvPr>
            <p:ph type="body" sz="quarter" idx="43" hasCustomPrompt="1"/>
          </p:nvPr>
        </p:nvSpPr>
        <p:spPr>
          <a:xfrm>
            <a:off x="4003478" y="3716810"/>
            <a:ext cx="1392238" cy="244425"/>
          </a:xfrm>
          <a:prstGeom prst="rect">
            <a:avLst/>
          </a:prstGeom>
        </p:spPr>
        <p:txBody>
          <a:bodyPr/>
          <a:lstStyle>
            <a:lvl1pPr marL="0" indent="0" algn="ctr">
              <a:buNone/>
              <a:defRPr sz="1200" b="1" cap="all" spc="300" baseline="0">
                <a:solidFill>
                  <a:schemeClr val="bg1"/>
                </a:solidFill>
              </a:defRPr>
            </a:lvl1pPr>
          </a:lstStyle>
          <a:p>
            <a:pPr lvl="0"/>
            <a:r>
              <a:rPr lang="en-US" spc="300" dirty="0"/>
              <a:t>2015</a:t>
            </a:r>
            <a:endParaRPr lang="en-US" dirty="0"/>
          </a:p>
        </p:txBody>
      </p:sp>
      <p:sp>
        <p:nvSpPr>
          <p:cNvPr id="49" name="Rectangle 48">
            <a:extLst>
              <a:ext uri="{FF2B5EF4-FFF2-40B4-BE49-F238E27FC236}">
                <a16:creationId xmlns:a16="http://schemas.microsoft.com/office/drawing/2014/main" id="{6EB157E0-AB7A-1544-99C9-D9D3B78EDF9A}"/>
              </a:ext>
            </a:extLst>
          </p:cNvPr>
          <p:cNvSpPr/>
          <p:nvPr userDrawn="1"/>
        </p:nvSpPr>
        <p:spPr>
          <a:xfrm>
            <a:off x="2454678" y="3614323"/>
            <a:ext cx="1421474" cy="454535"/>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 Placeholder 5">
            <a:extLst>
              <a:ext uri="{FF2B5EF4-FFF2-40B4-BE49-F238E27FC236}">
                <a16:creationId xmlns:a16="http://schemas.microsoft.com/office/drawing/2014/main" id="{BBEBEEA2-2B8D-EF4E-84A9-680F23F56BE4}"/>
              </a:ext>
            </a:extLst>
          </p:cNvPr>
          <p:cNvSpPr>
            <a:spLocks noGrp="1"/>
          </p:cNvSpPr>
          <p:nvPr>
            <p:ph type="body" sz="quarter" idx="42" hasCustomPrompt="1"/>
          </p:nvPr>
        </p:nvSpPr>
        <p:spPr>
          <a:xfrm>
            <a:off x="2456337" y="3718951"/>
            <a:ext cx="1392238" cy="244425"/>
          </a:xfrm>
          <a:prstGeom prst="rect">
            <a:avLst/>
          </a:prstGeom>
        </p:spPr>
        <p:txBody>
          <a:bodyPr/>
          <a:lstStyle>
            <a:lvl1pPr marL="0" indent="0" algn="ctr">
              <a:buNone/>
              <a:defRPr sz="1200" b="1" cap="all" spc="300" baseline="0">
                <a:solidFill>
                  <a:schemeClr val="bg1"/>
                </a:solidFill>
              </a:defRPr>
            </a:lvl1pPr>
          </a:lstStyle>
          <a:p>
            <a:pPr lvl="0"/>
            <a:r>
              <a:rPr lang="en-US" spc="300" dirty="0"/>
              <a:t>2014</a:t>
            </a:r>
            <a:endParaRPr lang="en-US" dirty="0"/>
          </a:p>
        </p:txBody>
      </p:sp>
      <p:sp>
        <p:nvSpPr>
          <p:cNvPr id="165" name="Text Placeholder 9">
            <a:extLst>
              <a:ext uri="{FF2B5EF4-FFF2-40B4-BE49-F238E27FC236}">
                <a16:creationId xmlns:a16="http://schemas.microsoft.com/office/drawing/2014/main" id="{5FD04C8B-B045-5040-8709-D369713F7877}"/>
              </a:ext>
            </a:extLst>
          </p:cNvPr>
          <p:cNvSpPr>
            <a:spLocks noGrp="1"/>
          </p:cNvSpPr>
          <p:nvPr>
            <p:ph type="body" sz="quarter" idx="37" hasCustomPrompt="1"/>
          </p:nvPr>
        </p:nvSpPr>
        <p:spPr>
          <a:xfrm>
            <a:off x="2513707" y="5237015"/>
            <a:ext cx="1468471"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153" name="Text Placeholder 9">
            <a:extLst>
              <a:ext uri="{FF2B5EF4-FFF2-40B4-BE49-F238E27FC236}">
                <a16:creationId xmlns:a16="http://schemas.microsoft.com/office/drawing/2014/main" id="{EDDB606C-9277-C34E-B30D-024B3B215158}"/>
              </a:ext>
            </a:extLst>
          </p:cNvPr>
          <p:cNvSpPr>
            <a:spLocks noGrp="1"/>
          </p:cNvSpPr>
          <p:nvPr>
            <p:ph type="body" sz="quarter" idx="25" hasCustomPrompt="1"/>
          </p:nvPr>
        </p:nvSpPr>
        <p:spPr>
          <a:xfrm>
            <a:off x="4014658" y="2742564"/>
            <a:ext cx="1468471"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154" name="Text Placeholder 9">
            <a:extLst>
              <a:ext uri="{FF2B5EF4-FFF2-40B4-BE49-F238E27FC236}">
                <a16:creationId xmlns:a16="http://schemas.microsoft.com/office/drawing/2014/main" id="{49C93D60-EB51-4540-80B6-589B659E9C3C}"/>
              </a:ext>
            </a:extLst>
          </p:cNvPr>
          <p:cNvSpPr>
            <a:spLocks noGrp="1"/>
          </p:cNvSpPr>
          <p:nvPr>
            <p:ph type="body" sz="quarter" idx="26" hasCustomPrompt="1"/>
          </p:nvPr>
        </p:nvSpPr>
        <p:spPr>
          <a:xfrm>
            <a:off x="5523043" y="2742564"/>
            <a:ext cx="1468471"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155" name="Text Placeholder 9">
            <a:extLst>
              <a:ext uri="{FF2B5EF4-FFF2-40B4-BE49-F238E27FC236}">
                <a16:creationId xmlns:a16="http://schemas.microsoft.com/office/drawing/2014/main" id="{DC4D1F3F-B805-A04B-8937-DED6790A74A6}"/>
              </a:ext>
            </a:extLst>
          </p:cNvPr>
          <p:cNvSpPr>
            <a:spLocks noGrp="1"/>
          </p:cNvSpPr>
          <p:nvPr>
            <p:ph type="body" sz="quarter" idx="27" hasCustomPrompt="1"/>
          </p:nvPr>
        </p:nvSpPr>
        <p:spPr>
          <a:xfrm>
            <a:off x="7046628" y="2742564"/>
            <a:ext cx="1468471"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a:p>
            <a:pPr lvl="0"/>
            <a:r>
              <a:rPr lang="en-US" dirty="0"/>
              <a:t>Small bullet point</a:t>
            </a:r>
          </a:p>
        </p:txBody>
      </p:sp>
      <p:sp>
        <p:nvSpPr>
          <p:cNvPr id="162" name="Text Placeholder 9">
            <a:extLst>
              <a:ext uri="{FF2B5EF4-FFF2-40B4-BE49-F238E27FC236}">
                <a16:creationId xmlns:a16="http://schemas.microsoft.com/office/drawing/2014/main" id="{CD112509-C3EE-6B40-B535-24CD7120D729}"/>
              </a:ext>
            </a:extLst>
          </p:cNvPr>
          <p:cNvSpPr>
            <a:spLocks noGrp="1"/>
          </p:cNvSpPr>
          <p:nvPr>
            <p:ph type="body" sz="quarter" idx="34" hasCustomPrompt="1"/>
          </p:nvPr>
        </p:nvSpPr>
        <p:spPr>
          <a:xfrm>
            <a:off x="8588602" y="4191000"/>
            <a:ext cx="1468471"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158" name="Text Placeholder 9">
            <a:extLst>
              <a:ext uri="{FF2B5EF4-FFF2-40B4-BE49-F238E27FC236}">
                <a16:creationId xmlns:a16="http://schemas.microsoft.com/office/drawing/2014/main" id="{18303FED-BF0C-924E-9024-572ECE04F30C}"/>
              </a:ext>
            </a:extLst>
          </p:cNvPr>
          <p:cNvSpPr>
            <a:spLocks noGrp="1"/>
          </p:cNvSpPr>
          <p:nvPr>
            <p:ph type="body" sz="quarter" idx="30" hasCustomPrompt="1"/>
          </p:nvPr>
        </p:nvSpPr>
        <p:spPr>
          <a:xfrm>
            <a:off x="2493410" y="4191000"/>
            <a:ext cx="1468471"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160" name="Text Placeholder 9">
            <a:extLst>
              <a:ext uri="{FF2B5EF4-FFF2-40B4-BE49-F238E27FC236}">
                <a16:creationId xmlns:a16="http://schemas.microsoft.com/office/drawing/2014/main" id="{DCAFD1DF-391C-8340-BAA8-DEAC350248D6}"/>
              </a:ext>
            </a:extLst>
          </p:cNvPr>
          <p:cNvSpPr>
            <a:spLocks noGrp="1"/>
          </p:cNvSpPr>
          <p:nvPr>
            <p:ph type="body" sz="quarter" idx="32" hasCustomPrompt="1"/>
          </p:nvPr>
        </p:nvSpPr>
        <p:spPr>
          <a:xfrm>
            <a:off x="5523043" y="4191000"/>
            <a:ext cx="1468471"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161" name="Text Placeholder 9">
            <a:extLst>
              <a:ext uri="{FF2B5EF4-FFF2-40B4-BE49-F238E27FC236}">
                <a16:creationId xmlns:a16="http://schemas.microsoft.com/office/drawing/2014/main" id="{174D6F5E-2F0D-7D46-BBFA-2E5C8BB7257B}"/>
              </a:ext>
            </a:extLst>
          </p:cNvPr>
          <p:cNvSpPr>
            <a:spLocks noGrp="1"/>
          </p:cNvSpPr>
          <p:nvPr>
            <p:ph type="body" sz="quarter" idx="33" hasCustomPrompt="1"/>
          </p:nvPr>
        </p:nvSpPr>
        <p:spPr>
          <a:xfrm>
            <a:off x="7046377" y="4191000"/>
            <a:ext cx="1680025"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sz="1000">
                <a:solidFill>
                  <a:srgbClr val="164E9C"/>
                </a:solidFill>
                <a:latin typeface="+mj-lt"/>
              </a:defRPr>
            </a:lvl1pPr>
          </a:lstStyle>
          <a:p>
            <a:pPr lvl="0"/>
            <a:r>
              <a:rPr lang="en-US" dirty="0"/>
              <a:t>Small bullet point</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dirty="0"/>
              <a:t>Small bullet point</a:t>
            </a:r>
          </a:p>
          <a:p>
            <a:pPr lvl="0"/>
            <a:endParaRPr lang="en-US" dirty="0"/>
          </a:p>
        </p:txBody>
      </p:sp>
      <p:sp>
        <p:nvSpPr>
          <p:cNvPr id="150" name="Text Placeholder 9">
            <a:extLst>
              <a:ext uri="{FF2B5EF4-FFF2-40B4-BE49-F238E27FC236}">
                <a16:creationId xmlns:a16="http://schemas.microsoft.com/office/drawing/2014/main" id="{FA3DA5FA-6568-424D-AB75-BA24D15FF8A9}"/>
              </a:ext>
            </a:extLst>
          </p:cNvPr>
          <p:cNvSpPr>
            <a:spLocks noGrp="1"/>
          </p:cNvSpPr>
          <p:nvPr>
            <p:ph type="body" sz="quarter" idx="22" hasCustomPrompt="1"/>
          </p:nvPr>
        </p:nvSpPr>
        <p:spPr>
          <a:xfrm>
            <a:off x="8555461" y="1688690"/>
            <a:ext cx="1468471" cy="708950"/>
          </a:xfrm>
          <a:prstGeom prst="rect">
            <a:avLst/>
          </a:prstGeom>
        </p:spPr>
        <p:txBody>
          <a:bodyPr/>
          <a:lstStyle>
            <a:lvl1pPr marL="171450" indent="-171450">
              <a:lnSpc>
                <a:spcPct val="100000"/>
              </a:lnSpc>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149" name="Text Placeholder 9">
            <a:extLst>
              <a:ext uri="{FF2B5EF4-FFF2-40B4-BE49-F238E27FC236}">
                <a16:creationId xmlns:a16="http://schemas.microsoft.com/office/drawing/2014/main" id="{C5E5088F-1102-4D45-ABFE-7EC8EDC77998}"/>
              </a:ext>
            </a:extLst>
          </p:cNvPr>
          <p:cNvSpPr>
            <a:spLocks noGrp="1"/>
          </p:cNvSpPr>
          <p:nvPr>
            <p:ph type="body" sz="quarter" idx="21" hasCustomPrompt="1"/>
          </p:nvPr>
        </p:nvSpPr>
        <p:spPr>
          <a:xfrm>
            <a:off x="7033076" y="1688690"/>
            <a:ext cx="1468721" cy="708950"/>
          </a:xfrm>
          <a:prstGeom prst="rect">
            <a:avLst/>
          </a:prstGeom>
        </p:spPr>
        <p:txBody>
          <a:bodyPr/>
          <a:lstStyle>
            <a:lvl1pPr marL="171450" indent="-171450">
              <a:lnSpc>
                <a:spcPct val="100000"/>
              </a:lnSpc>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a:p>
            <a:pPr lvl="0"/>
            <a:r>
              <a:rPr lang="en-US" dirty="0"/>
              <a:t>Small bullet point</a:t>
            </a:r>
          </a:p>
        </p:txBody>
      </p:sp>
      <p:sp>
        <p:nvSpPr>
          <p:cNvPr id="148" name="Text Placeholder 9">
            <a:extLst>
              <a:ext uri="{FF2B5EF4-FFF2-40B4-BE49-F238E27FC236}">
                <a16:creationId xmlns:a16="http://schemas.microsoft.com/office/drawing/2014/main" id="{469A86A2-939A-DE4D-B07E-7868AF89CF7E}"/>
              </a:ext>
            </a:extLst>
          </p:cNvPr>
          <p:cNvSpPr>
            <a:spLocks noGrp="1"/>
          </p:cNvSpPr>
          <p:nvPr>
            <p:ph type="body" sz="quarter" idx="20" hasCustomPrompt="1"/>
          </p:nvPr>
        </p:nvSpPr>
        <p:spPr>
          <a:xfrm>
            <a:off x="5510942" y="1688690"/>
            <a:ext cx="1468470" cy="708950"/>
          </a:xfrm>
          <a:prstGeom prst="rect">
            <a:avLst/>
          </a:prstGeom>
        </p:spPr>
        <p:txBody>
          <a:bodyPr/>
          <a:lstStyle>
            <a:lvl1pPr marL="171450" indent="-171450">
              <a:lnSpc>
                <a:spcPct val="100000"/>
              </a:lnSpc>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a:p>
            <a:pPr lvl="0"/>
            <a:r>
              <a:rPr lang="en-US" dirty="0"/>
              <a:t>Small bullet point</a:t>
            </a:r>
          </a:p>
        </p:txBody>
      </p:sp>
      <p:sp>
        <p:nvSpPr>
          <p:cNvPr id="10" name="Text Placeholder 9">
            <a:extLst>
              <a:ext uri="{FF2B5EF4-FFF2-40B4-BE49-F238E27FC236}">
                <a16:creationId xmlns:a16="http://schemas.microsoft.com/office/drawing/2014/main" id="{E45ABA34-CADD-7A46-B037-D51C6656EC88}"/>
              </a:ext>
            </a:extLst>
          </p:cNvPr>
          <p:cNvSpPr>
            <a:spLocks noGrp="1"/>
          </p:cNvSpPr>
          <p:nvPr>
            <p:ph type="body" sz="quarter" idx="18" hasCustomPrompt="1"/>
          </p:nvPr>
        </p:nvSpPr>
        <p:spPr>
          <a:xfrm>
            <a:off x="2493409" y="1688690"/>
            <a:ext cx="1468471"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6" name="Text Placeholder 5">
            <a:extLst>
              <a:ext uri="{FF2B5EF4-FFF2-40B4-BE49-F238E27FC236}">
                <a16:creationId xmlns:a16="http://schemas.microsoft.com/office/drawing/2014/main" id="{07DA1F5D-0374-0C44-8720-E5371B68C41D}"/>
              </a:ext>
            </a:extLst>
          </p:cNvPr>
          <p:cNvSpPr>
            <a:spLocks noGrp="1"/>
          </p:cNvSpPr>
          <p:nvPr>
            <p:ph type="body" sz="quarter" idx="14" hasCustomPrompt="1"/>
          </p:nvPr>
        </p:nvSpPr>
        <p:spPr>
          <a:xfrm>
            <a:off x="1000531" y="1688690"/>
            <a:ext cx="1392238" cy="708025"/>
          </a:xfrm>
          <a:prstGeom prst="rect">
            <a:avLst/>
          </a:prstGeom>
        </p:spPr>
        <p:txBody>
          <a:bodyPr/>
          <a:lstStyle>
            <a:lvl1pPr marL="0" indent="0" algn="r">
              <a:buNone/>
              <a:defRPr sz="1200" b="1" cap="all" spc="300" baseline="0">
                <a:solidFill>
                  <a:srgbClr val="164E9C"/>
                </a:solidFill>
              </a:defRPr>
            </a:lvl1pPr>
          </a:lstStyle>
          <a:p>
            <a:pPr lvl="0"/>
            <a:r>
              <a:rPr lang="en-US" spc="300" dirty="0"/>
              <a:t>Row category title</a:t>
            </a:r>
            <a:endParaRPr lang="en-US" dirty="0"/>
          </a:p>
        </p:txBody>
      </p:sp>
      <p:sp>
        <p:nvSpPr>
          <p:cNvPr id="126" name="Text Placeholder 5">
            <a:extLst>
              <a:ext uri="{FF2B5EF4-FFF2-40B4-BE49-F238E27FC236}">
                <a16:creationId xmlns:a16="http://schemas.microsoft.com/office/drawing/2014/main" id="{C584B2A8-CC99-AD4C-969B-403699AF0454}"/>
              </a:ext>
            </a:extLst>
          </p:cNvPr>
          <p:cNvSpPr>
            <a:spLocks noGrp="1"/>
          </p:cNvSpPr>
          <p:nvPr>
            <p:ph type="body" sz="quarter" idx="15" hasCustomPrompt="1"/>
          </p:nvPr>
        </p:nvSpPr>
        <p:spPr>
          <a:xfrm>
            <a:off x="1000531" y="2763513"/>
            <a:ext cx="1392238" cy="708025"/>
          </a:xfrm>
          <a:prstGeom prst="rect">
            <a:avLst/>
          </a:prstGeom>
        </p:spPr>
        <p:txBody>
          <a:bodyPr/>
          <a:lstStyle>
            <a:lvl1pPr marL="0" indent="0" algn="r">
              <a:buNone/>
              <a:defRPr sz="1200" b="1" cap="all" spc="300" baseline="0">
                <a:solidFill>
                  <a:srgbClr val="164E9C"/>
                </a:solidFill>
              </a:defRPr>
            </a:lvl1pPr>
          </a:lstStyle>
          <a:p>
            <a:pPr lvl="0"/>
            <a:r>
              <a:rPr lang="en-US" spc="300" dirty="0"/>
              <a:t>Row category title</a:t>
            </a:r>
            <a:endParaRPr lang="en-US" dirty="0"/>
          </a:p>
        </p:txBody>
      </p:sp>
      <p:sp>
        <p:nvSpPr>
          <p:cNvPr id="127" name="Text Placeholder 5">
            <a:extLst>
              <a:ext uri="{FF2B5EF4-FFF2-40B4-BE49-F238E27FC236}">
                <a16:creationId xmlns:a16="http://schemas.microsoft.com/office/drawing/2014/main" id="{9806BFF3-3EC7-BD43-9921-63EAACF579EC}"/>
              </a:ext>
            </a:extLst>
          </p:cNvPr>
          <p:cNvSpPr>
            <a:spLocks noGrp="1"/>
          </p:cNvSpPr>
          <p:nvPr>
            <p:ph type="body" sz="quarter" idx="16" hasCustomPrompt="1"/>
          </p:nvPr>
        </p:nvSpPr>
        <p:spPr>
          <a:xfrm>
            <a:off x="1000531" y="4203748"/>
            <a:ext cx="1392238" cy="708025"/>
          </a:xfrm>
          <a:prstGeom prst="rect">
            <a:avLst/>
          </a:prstGeom>
        </p:spPr>
        <p:txBody>
          <a:bodyPr/>
          <a:lstStyle>
            <a:lvl1pPr marL="0" indent="0" algn="r">
              <a:buNone/>
              <a:defRPr sz="1200" b="1" cap="all" spc="300" baseline="0">
                <a:solidFill>
                  <a:srgbClr val="164E9C"/>
                </a:solidFill>
              </a:defRPr>
            </a:lvl1pPr>
          </a:lstStyle>
          <a:p>
            <a:pPr lvl="0"/>
            <a:r>
              <a:rPr lang="en-US" spc="300" dirty="0"/>
              <a:t>Row category title</a:t>
            </a:r>
            <a:endParaRPr lang="en-US" dirty="0"/>
          </a:p>
        </p:txBody>
      </p:sp>
      <p:sp>
        <p:nvSpPr>
          <p:cNvPr id="128" name="Text Placeholder 5">
            <a:extLst>
              <a:ext uri="{FF2B5EF4-FFF2-40B4-BE49-F238E27FC236}">
                <a16:creationId xmlns:a16="http://schemas.microsoft.com/office/drawing/2014/main" id="{3BD169F0-283A-E54A-B730-4F65BBE3EFD0}"/>
              </a:ext>
            </a:extLst>
          </p:cNvPr>
          <p:cNvSpPr>
            <a:spLocks noGrp="1"/>
          </p:cNvSpPr>
          <p:nvPr>
            <p:ph type="body" sz="quarter" idx="17" hasCustomPrompt="1"/>
          </p:nvPr>
        </p:nvSpPr>
        <p:spPr>
          <a:xfrm>
            <a:off x="896299" y="5223310"/>
            <a:ext cx="1496470" cy="951333"/>
          </a:xfrm>
          <a:prstGeom prst="rect">
            <a:avLst/>
          </a:prstGeom>
        </p:spPr>
        <p:txBody>
          <a:bodyPr/>
          <a:lstStyle>
            <a:lvl1pPr marL="0" indent="0" algn="r">
              <a:buNone/>
              <a:defRPr sz="1200" b="1" cap="all" spc="300" baseline="0">
                <a:solidFill>
                  <a:srgbClr val="164E9C"/>
                </a:solidFill>
              </a:defRPr>
            </a:lvl1pPr>
          </a:lstStyle>
          <a:p>
            <a:pPr lvl="0"/>
            <a:r>
              <a:rPr lang="en-US" spc="300" dirty="0"/>
              <a:t>Row category title</a:t>
            </a:r>
            <a:endParaRPr lang="en-US" dirty="0"/>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7596509" cy="684216"/>
          </a:xfrm>
          <a:prstGeom prst="rect">
            <a:avLst/>
          </a:prstGeom>
        </p:spPr>
        <p:txBody>
          <a:bodyPr/>
          <a:lstStyle>
            <a:lvl1pPr marL="0" indent="0">
              <a:buNone/>
              <a:defRPr sz="1800" b="1" cap="all" spc="300" baseline="0">
                <a:solidFill>
                  <a:srgbClr val="164E9C"/>
                </a:solidFill>
                <a:latin typeface="+mn-lt"/>
              </a:defRPr>
            </a:lvl1pPr>
          </a:lstStyle>
          <a:p>
            <a:pPr lvl="0"/>
            <a:r>
              <a:rPr lang="en-US" dirty="0"/>
              <a:t>Blocked timeline category chart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48" name="Rectangle 47">
            <a:extLst>
              <a:ext uri="{FF2B5EF4-FFF2-40B4-BE49-F238E27FC236}">
                <a16:creationId xmlns:a16="http://schemas.microsoft.com/office/drawing/2014/main" id="{05BB6170-8AB4-A44C-A242-81A5CCC66015}"/>
              </a:ext>
            </a:extLst>
          </p:cNvPr>
          <p:cNvSpPr/>
          <p:nvPr userDrawn="1"/>
        </p:nvSpPr>
        <p:spPr>
          <a:xfrm>
            <a:off x="920495" y="3614323"/>
            <a:ext cx="1421474" cy="454535"/>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Connector 96">
            <a:extLst>
              <a:ext uri="{FF2B5EF4-FFF2-40B4-BE49-F238E27FC236}">
                <a16:creationId xmlns:a16="http://schemas.microsoft.com/office/drawing/2014/main" id="{9FBB28B2-A88C-7E4D-AA91-5CCFCF82BA91}"/>
              </a:ext>
            </a:extLst>
          </p:cNvPr>
          <p:cNvCxnSpPr>
            <a:cxnSpLocks/>
          </p:cNvCxnSpPr>
          <p:nvPr userDrawn="1"/>
        </p:nvCxnSpPr>
        <p:spPr>
          <a:xfrm>
            <a:off x="930655" y="2500180"/>
            <a:ext cx="10890280" cy="0"/>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0E28B13-0947-1547-B21A-54DFEB8B75C7}"/>
              </a:ext>
            </a:extLst>
          </p:cNvPr>
          <p:cNvCxnSpPr>
            <a:cxnSpLocks/>
          </p:cNvCxnSpPr>
          <p:nvPr userDrawn="1"/>
        </p:nvCxnSpPr>
        <p:spPr>
          <a:xfrm>
            <a:off x="930655" y="5029200"/>
            <a:ext cx="10890280" cy="0"/>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sp>
        <p:nvSpPr>
          <p:cNvPr id="147" name="Text Placeholder 9">
            <a:extLst>
              <a:ext uri="{FF2B5EF4-FFF2-40B4-BE49-F238E27FC236}">
                <a16:creationId xmlns:a16="http://schemas.microsoft.com/office/drawing/2014/main" id="{EA27A20D-DBFD-AB42-9325-8472F91B84B8}"/>
              </a:ext>
            </a:extLst>
          </p:cNvPr>
          <p:cNvSpPr>
            <a:spLocks noGrp="1"/>
          </p:cNvSpPr>
          <p:nvPr>
            <p:ph type="body" sz="quarter" idx="19" hasCustomPrompt="1"/>
          </p:nvPr>
        </p:nvSpPr>
        <p:spPr>
          <a:xfrm>
            <a:off x="4015544" y="1688690"/>
            <a:ext cx="1441734"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151" name="Text Placeholder 9">
            <a:extLst>
              <a:ext uri="{FF2B5EF4-FFF2-40B4-BE49-F238E27FC236}">
                <a16:creationId xmlns:a16="http://schemas.microsoft.com/office/drawing/2014/main" id="{ED3C75AC-92B9-CD49-A669-6A96C4C41AEA}"/>
              </a:ext>
            </a:extLst>
          </p:cNvPr>
          <p:cNvSpPr>
            <a:spLocks noGrp="1"/>
          </p:cNvSpPr>
          <p:nvPr>
            <p:ph type="body" sz="quarter" idx="23" hasCustomPrompt="1"/>
          </p:nvPr>
        </p:nvSpPr>
        <p:spPr>
          <a:xfrm>
            <a:off x="10077597" y="1688690"/>
            <a:ext cx="1469470" cy="708950"/>
          </a:xfrm>
          <a:prstGeom prst="rect">
            <a:avLst/>
          </a:prstGeom>
        </p:spPr>
        <p:txBody>
          <a:bodyPr/>
          <a:lstStyle>
            <a:lvl1pPr marL="171450" indent="-171450">
              <a:lnSpc>
                <a:spcPct val="100000"/>
              </a:lnSpc>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a:p>
            <a:pPr lvl="0"/>
            <a:r>
              <a:rPr lang="en-US" dirty="0"/>
              <a:t>Small bullet point</a:t>
            </a:r>
          </a:p>
        </p:txBody>
      </p:sp>
      <p:sp>
        <p:nvSpPr>
          <p:cNvPr id="152" name="Text Placeholder 9">
            <a:extLst>
              <a:ext uri="{FF2B5EF4-FFF2-40B4-BE49-F238E27FC236}">
                <a16:creationId xmlns:a16="http://schemas.microsoft.com/office/drawing/2014/main" id="{088C12A5-40B9-C44A-9785-E4D898C2152D}"/>
              </a:ext>
            </a:extLst>
          </p:cNvPr>
          <p:cNvSpPr>
            <a:spLocks noGrp="1"/>
          </p:cNvSpPr>
          <p:nvPr>
            <p:ph type="body" sz="quarter" idx="24" hasCustomPrompt="1"/>
          </p:nvPr>
        </p:nvSpPr>
        <p:spPr>
          <a:xfrm>
            <a:off x="2493410" y="2742564"/>
            <a:ext cx="1468471"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156" name="Text Placeholder 9">
            <a:extLst>
              <a:ext uri="{FF2B5EF4-FFF2-40B4-BE49-F238E27FC236}">
                <a16:creationId xmlns:a16="http://schemas.microsoft.com/office/drawing/2014/main" id="{11410063-9E24-BC44-9A2F-1D2AA2640995}"/>
              </a:ext>
            </a:extLst>
          </p:cNvPr>
          <p:cNvSpPr>
            <a:spLocks noGrp="1"/>
          </p:cNvSpPr>
          <p:nvPr>
            <p:ph type="body" sz="quarter" idx="28" hasCustomPrompt="1"/>
          </p:nvPr>
        </p:nvSpPr>
        <p:spPr>
          <a:xfrm>
            <a:off x="8562613" y="2742564"/>
            <a:ext cx="1468471"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a:p>
            <a:pPr lvl="0"/>
            <a:r>
              <a:rPr lang="en-US" dirty="0"/>
              <a:t>Small bullet point</a:t>
            </a:r>
          </a:p>
          <a:p>
            <a:pPr lvl="0"/>
            <a:r>
              <a:rPr lang="en-US" dirty="0"/>
              <a:t>Small bullet point</a:t>
            </a:r>
          </a:p>
        </p:txBody>
      </p:sp>
      <p:sp>
        <p:nvSpPr>
          <p:cNvPr id="157" name="Text Placeholder 9">
            <a:extLst>
              <a:ext uri="{FF2B5EF4-FFF2-40B4-BE49-F238E27FC236}">
                <a16:creationId xmlns:a16="http://schemas.microsoft.com/office/drawing/2014/main" id="{C627DCA2-BCBB-DE4F-8FBC-7A5AFC80D763}"/>
              </a:ext>
            </a:extLst>
          </p:cNvPr>
          <p:cNvSpPr>
            <a:spLocks noGrp="1"/>
          </p:cNvSpPr>
          <p:nvPr>
            <p:ph type="body" sz="quarter" idx="29" hasCustomPrompt="1"/>
          </p:nvPr>
        </p:nvSpPr>
        <p:spPr>
          <a:xfrm>
            <a:off x="10078596" y="2742564"/>
            <a:ext cx="1468471"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159" name="Text Placeholder 9">
            <a:extLst>
              <a:ext uri="{FF2B5EF4-FFF2-40B4-BE49-F238E27FC236}">
                <a16:creationId xmlns:a16="http://schemas.microsoft.com/office/drawing/2014/main" id="{4F87838C-C3AB-4240-88A1-400ADDF4DF79}"/>
              </a:ext>
            </a:extLst>
          </p:cNvPr>
          <p:cNvSpPr>
            <a:spLocks noGrp="1"/>
          </p:cNvSpPr>
          <p:nvPr>
            <p:ph type="body" sz="quarter" idx="31" hasCustomPrompt="1"/>
          </p:nvPr>
        </p:nvSpPr>
        <p:spPr>
          <a:xfrm>
            <a:off x="4014658" y="4191000"/>
            <a:ext cx="1468471"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163" name="Text Placeholder 9">
            <a:extLst>
              <a:ext uri="{FF2B5EF4-FFF2-40B4-BE49-F238E27FC236}">
                <a16:creationId xmlns:a16="http://schemas.microsoft.com/office/drawing/2014/main" id="{5A85C748-8D02-8844-8C1B-171C51783B57}"/>
              </a:ext>
            </a:extLst>
          </p:cNvPr>
          <p:cNvSpPr>
            <a:spLocks noGrp="1"/>
          </p:cNvSpPr>
          <p:nvPr>
            <p:ph type="body" sz="quarter" idx="35" hasCustomPrompt="1"/>
          </p:nvPr>
        </p:nvSpPr>
        <p:spPr>
          <a:xfrm>
            <a:off x="10125592" y="4191000"/>
            <a:ext cx="1468471"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164" name="Text Placeholder 9">
            <a:extLst>
              <a:ext uri="{FF2B5EF4-FFF2-40B4-BE49-F238E27FC236}">
                <a16:creationId xmlns:a16="http://schemas.microsoft.com/office/drawing/2014/main" id="{AAB0DBC0-0B19-E54B-8ABB-9B0ECB35DA73}"/>
              </a:ext>
            </a:extLst>
          </p:cNvPr>
          <p:cNvSpPr>
            <a:spLocks noGrp="1"/>
          </p:cNvSpPr>
          <p:nvPr>
            <p:ph type="body" sz="quarter" idx="36" hasCustomPrompt="1"/>
          </p:nvPr>
        </p:nvSpPr>
        <p:spPr>
          <a:xfrm>
            <a:off x="8608899" y="5237015"/>
            <a:ext cx="1468471"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166" name="Text Placeholder 9">
            <a:extLst>
              <a:ext uri="{FF2B5EF4-FFF2-40B4-BE49-F238E27FC236}">
                <a16:creationId xmlns:a16="http://schemas.microsoft.com/office/drawing/2014/main" id="{93CE0201-902E-F849-AE53-52BA97F02ECF}"/>
              </a:ext>
            </a:extLst>
          </p:cNvPr>
          <p:cNvSpPr>
            <a:spLocks noGrp="1"/>
          </p:cNvSpPr>
          <p:nvPr>
            <p:ph type="body" sz="quarter" idx="38" hasCustomPrompt="1"/>
          </p:nvPr>
        </p:nvSpPr>
        <p:spPr>
          <a:xfrm>
            <a:off x="5543340" y="5237015"/>
            <a:ext cx="1468471"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167" name="Text Placeholder 9">
            <a:extLst>
              <a:ext uri="{FF2B5EF4-FFF2-40B4-BE49-F238E27FC236}">
                <a16:creationId xmlns:a16="http://schemas.microsoft.com/office/drawing/2014/main" id="{F786A079-278F-9A4A-A2CE-9BE9A9116FEE}"/>
              </a:ext>
            </a:extLst>
          </p:cNvPr>
          <p:cNvSpPr>
            <a:spLocks noGrp="1"/>
          </p:cNvSpPr>
          <p:nvPr>
            <p:ph type="body" sz="quarter" idx="39" hasCustomPrompt="1"/>
          </p:nvPr>
        </p:nvSpPr>
        <p:spPr>
          <a:xfrm>
            <a:off x="7066674" y="5237015"/>
            <a:ext cx="1680025"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168" name="Text Placeholder 9">
            <a:extLst>
              <a:ext uri="{FF2B5EF4-FFF2-40B4-BE49-F238E27FC236}">
                <a16:creationId xmlns:a16="http://schemas.microsoft.com/office/drawing/2014/main" id="{5EFE2262-EB71-874B-BEDB-312CF66917E7}"/>
              </a:ext>
            </a:extLst>
          </p:cNvPr>
          <p:cNvSpPr>
            <a:spLocks noGrp="1"/>
          </p:cNvSpPr>
          <p:nvPr>
            <p:ph type="body" sz="quarter" idx="40" hasCustomPrompt="1"/>
          </p:nvPr>
        </p:nvSpPr>
        <p:spPr>
          <a:xfrm>
            <a:off x="4034955" y="5237015"/>
            <a:ext cx="1468471"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p:txBody>
      </p:sp>
      <p:sp>
        <p:nvSpPr>
          <p:cNvPr id="169" name="Text Placeholder 9">
            <a:extLst>
              <a:ext uri="{FF2B5EF4-FFF2-40B4-BE49-F238E27FC236}">
                <a16:creationId xmlns:a16="http://schemas.microsoft.com/office/drawing/2014/main" id="{85576C6C-6730-CD46-8E6D-A8E57A0E6354}"/>
              </a:ext>
            </a:extLst>
          </p:cNvPr>
          <p:cNvSpPr>
            <a:spLocks noGrp="1"/>
          </p:cNvSpPr>
          <p:nvPr>
            <p:ph type="body" sz="quarter" idx="41" hasCustomPrompt="1"/>
          </p:nvPr>
        </p:nvSpPr>
        <p:spPr>
          <a:xfrm>
            <a:off x="10145889" y="5237015"/>
            <a:ext cx="1637710" cy="708950"/>
          </a:xfrm>
          <a:prstGeom prst="rect">
            <a:avLst/>
          </a:prstGeom>
        </p:spPr>
        <p:txBody>
          <a:bodyPr/>
          <a:lstStyle>
            <a:lvl1pPr marL="171450" indent="-171450">
              <a:spcBef>
                <a:spcPts val="0"/>
              </a:spcBef>
              <a:buFont typeface="Arial" panose="020B0604020202020204" pitchFamily="34" charset="0"/>
              <a:buChar char="•"/>
              <a:defRPr sz="1000">
                <a:solidFill>
                  <a:srgbClr val="164E9C"/>
                </a:solidFill>
                <a:latin typeface="+mj-lt"/>
              </a:defRPr>
            </a:lvl1pPr>
          </a:lstStyle>
          <a:p>
            <a:pPr lvl="0"/>
            <a:r>
              <a:rPr lang="en-US" dirty="0"/>
              <a:t>Small bullet point</a:t>
            </a:r>
          </a:p>
          <a:p>
            <a:pPr lvl="0"/>
            <a:r>
              <a:rPr lang="en-US" dirty="0"/>
              <a:t>Small bullet point</a:t>
            </a:r>
          </a:p>
        </p:txBody>
      </p:sp>
    </p:spTree>
    <p:extLst>
      <p:ext uri="{BB962C8B-B14F-4D97-AF65-F5344CB8AC3E}">
        <p14:creationId xmlns:p14="http://schemas.microsoft.com/office/powerpoint/2010/main" val="234514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Market Offerings">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E364BC75-189E-814B-B2D1-3942F62AA0A9}"/>
              </a:ext>
            </a:extLst>
          </p:cNvPr>
          <p:cNvSpPr/>
          <p:nvPr userDrawn="1"/>
        </p:nvSpPr>
        <p:spPr>
          <a:xfrm>
            <a:off x="908638" y="1598528"/>
            <a:ext cx="2468880" cy="664987"/>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483D6471-E984-FC45-85FB-0F947908AE52}"/>
              </a:ext>
            </a:extLst>
          </p:cNvPr>
          <p:cNvSpPr>
            <a:spLocks noGrp="1"/>
          </p:cNvSpPr>
          <p:nvPr>
            <p:ph type="body" sz="quarter" idx="21" hasCustomPrompt="1"/>
          </p:nvPr>
        </p:nvSpPr>
        <p:spPr>
          <a:xfrm>
            <a:off x="843709" y="1748153"/>
            <a:ext cx="2598738" cy="381000"/>
          </a:xfrm>
          <a:prstGeom prst="rect">
            <a:avLst/>
          </a:prstGeom>
        </p:spPr>
        <p:txBody>
          <a:bodyPr/>
          <a:lstStyle>
            <a:lvl1pPr marL="0" indent="0" algn="ctr">
              <a:buNone/>
              <a:defRPr sz="1200" b="1" spc="300">
                <a:solidFill>
                  <a:schemeClr val="bg1"/>
                </a:solidFill>
              </a:defRPr>
            </a:lvl1pPr>
          </a:lstStyle>
          <a:p>
            <a:pPr lvl="0"/>
            <a:r>
              <a:rPr lang="en-US" dirty="0"/>
              <a:t>COLUMN CATEGORY TITLE</a:t>
            </a:r>
          </a:p>
        </p:txBody>
      </p:sp>
      <p:sp>
        <p:nvSpPr>
          <p:cNvPr id="8" name="Text Placeholder 7">
            <a:extLst>
              <a:ext uri="{FF2B5EF4-FFF2-40B4-BE49-F238E27FC236}">
                <a16:creationId xmlns:a16="http://schemas.microsoft.com/office/drawing/2014/main" id="{F8CDAA3F-C41E-E447-9963-357E49938D31}"/>
              </a:ext>
            </a:extLst>
          </p:cNvPr>
          <p:cNvSpPr>
            <a:spLocks noGrp="1"/>
          </p:cNvSpPr>
          <p:nvPr>
            <p:ph type="body" sz="quarter" idx="17" hasCustomPrompt="1"/>
          </p:nvPr>
        </p:nvSpPr>
        <p:spPr>
          <a:xfrm>
            <a:off x="798651" y="4378819"/>
            <a:ext cx="2517775" cy="1806864"/>
          </a:xfrm>
          <a:prstGeom prst="rect">
            <a:avLst/>
          </a:prstGeom>
        </p:spPr>
        <p:txBody>
          <a:bodyPr/>
          <a:lstStyle>
            <a:lvl1pPr>
              <a:spcBef>
                <a:spcPts val="0"/>
              </a:spcBef>
              <a:defRPr sz="1400">
                <a:solidFill>
                  <a:srgbClr val="164E9C"/>
                </a:solidFill>
                <a:latin typeface="+mj-lt"/>
              </a:defRPr>
            </a:lvl1pPr>
            <a:lvl2pPr>
              <a:defRPr sz="1400">
                <a:solidFill>
                  <a:srgbClr val="164E9C"/>
                </a:solidFill>
                <a:latin typeface="+mj-lt"/>
              </a:defRPr>
            </a:lvl2pPr>
            <a:lvl3pPr>
              <a:defRPr sz="1400">
                <a:solidFill>
                  <a:srgbClr val="164E9C"/>
                </a:solidFill>
                <a:latin typeface="+mj-lt"/>
              </a:defRPr>
            </a:lvl3pPr>
            <a:lvl4pPr>
              <a:defRPr sz="1400">
                <a:solidFill>
                  <a:srgbClr val="164E9C"/>
                </a:solidFill>
                <a:latin typeface="+mj-lt"/>
              </a:defRPr>
            </a:lvl4pPr>
            <a:lvl5pPr>
              <a:defRPr sz="1400">
                <a:solidFill>
                  <a:srgbClr val="164E9C"/>
                </a:solidFill>
                <a:latin typeface="+mj-lt"/>
              </a:defRPr>
            </a:lvl5pPr>
          </a:lstStyle>
          <a:p>
            <a:pPr lvl="0"/>
            <a:r>
              <a:rPr lang="en-US" dirty="0"/>
              <a:t>Sample description bullet point sample description bullet</a:t>
            </a:r>
          </a:p>
        </p:txBody>
      </p:sp>
      <p:sp>
        <p:nvSpPr>
          <p:cNvPr id="84" name="Text Placeholder 7">
            <a:extLst>
              <a:ext uri="{FF2B5EF4-FFF2-40B4-BE49-F238E27FC236}">
                <a16:creationId xmlns:a16="http://schemas.microsoft.com/office/drawing/2014/main" id="{3F15419E-73E7-FB4D-BF1E-DD323528F44C}"/>
              </a:ext>
            </a:extLst>
          </p:cNvPr>
          <p:cNvSpPr>
            <a:spLocks noGrp="1"/>
          </p:cNvSpPr>
          <p:nvPr>
            <p:ph type="body" sz="quarter" idx="18" hasCustomPrompt="1"/>
          </p:nvPr>
        </p:nvSpPr>
        <p:spPr>
          <a:xfrm>
            <a:off x="3553546" y="4378819"/>
            <a:ext cx="2517775" cy="1806864"/>
          </a:xfrm>
          <a:prstGeom prst="rect">
            <a:avLst/>
          </a:prstGeom>
        </p:spPr>
        <p:txBody>
          <a:bodyPr/>
          <a:lstStyle>
            <a:lvl1pPr>
              <a:spcBef>
                <a:spcPts val="0"/>
              </a:spcBef>
              <a:defRPr sz="1400">
                <a:solidFill>
                  <a:srgbClr val="164E9C"/>
                </a:solidFill>
                <a:latin typeface="+mj-lt"/>
              </a:defRPr>
            </a:lvl1pPr>
            <a:lvl2pPr>
              <a:defRPr sz="1400">
                <a:solidFill>
                  <a:srgbClr val="164E9C"/>
                </a:solidFill>
                <a:latin typeface="+mj-lt"/>
              </a:defRPr>
            </a:lvl2pPr>
            <a:lvl3pPr>
              <a:defRPr sz="1400">
                <a:solidFill>
                  <a:srgbClr val="164E9C"/>
                </a:solidFill>
                <a:latin typeface="+mj-lt"/>
              </a:defRPr>
            </a:lvl3pPr>
            <a:lvl4pPr>
              <a:defRPr sz="1400">
                <a:solidFill>
                  <a:srgbClr val="164E9C"/>
                </a:solidFill>
                <a:latin typeface="+mj-lt"/>
              </a:defRPr>
            </a:lvl4pPr>
            <a:lvl5pPr>
              <a:defRPr sz="1400">
                <a:solidFill>
                  <a:srgbClr val="164E9C"/>
                </a:solidFill>
                <a:latin typeface="+mj-lt"/>
              </a:defRPr>
            </a:lvl5pPr>
          </a:lstStyle>
          <a:p>
            <a:pPr lvl="0"/>
            <a:r>
              <a:rPr lang="en-US" dirty="0"/>
              <a:t>Sample description bullet point sample description bullet</a:t>
            </a:r>
          </a:p>
        </p:txBody>
      </p:sp>
      <p:sp>
        <p:nvSpPr>
          <p:cNvPr id="85" name="Text Placeholder 7">
            <a:extLst>
              <a:ext uri="{FF2B5EF4-FFF2-40B4-BE49-F238E27FC236}">
                <a16:creationId xmlns:a16="http://schemas.microsoft.com/office/drawing/2014/main" id="{3B82E5C0-2DD3-2949-A129-24CDDE5D2ABE}"/>
              </a:ext>
            </a:extLst>
          </p:cNvPr>
          <p:cNvSpPr>
            <a:spLocks noGrp="1"/>
          </p:cNvSpPr>
          <p:nvPr>
            <p:ph type="body" sz="quarter" idx="19" hasCustomPrompt="1"/>
          </p:nvPr>
        </p:nvSpPr>
        <p:spPr>
          <a:xfrm>
            <a:off x="6308441" y="4378819"/>
            <a:ext cx="2517775" cy="1806864"/>
          </a:xfrm>
          <a:prstGeom prst="rect">
            <a:avLst/>
          </a:prstGeom>
        </p:spPr>
        <p:txBody>
          <a:bodyPr/>
          <a:lstStyle>
            <a:lvl1pPr>
              <a:spcBef>
                <a:spcPts val="0"/>
              </a:spcBef>
              <a:defRPr sz="1400">
                <a:solidFill>
                  <a:srgbClr val="164E9C"/>
                </a:solidFill>
                <a:latin typeface="+mj-lt"/>
              </a:defRPr>
            </a:lvl1pPr>
            <a:lvl2pPr>
              <a:defRPr sz="1400">
                <a:solidFill>
                  <a:srgbClr val="164E9C"/>
                </a:solidFill>
                <a:latin typeface="+mj-lt"/>
              </a:defRPr>
            </a:lvl2pPr>
            <a:lvl3pPr>
              <a:defRPr sz="1400">
                <a:solidFill>
                  <a:srgbClr val="164E9C"/>
                </a:solidFill>
                <a:latin typeface="+mj-lt"/>
              </a:defRPr>
            </a:lvl3pPr>
            <a:lvl4pPr>
              <a:defRPr sz="1400">
                <a:solidFill>
                  <a:srgbClr val="164E9C"/>
                </a:solidFill>
                <a:latin typeface="+mj-lt"/>
              </a:defRPr>
            </a:lvl4pPr>
            <a:lvl5pPr>
              <a:defRPr sz="1400">
                <a:solidFill>
                  <a:srgbClr val="164E9C"/>
                </a:solidFill>
                <a:latin typeface="+mj-lt"/>
              </a:defRPr>
            </a:lvl5pPr>
          </a:lstStyle>
          <a:p>
            <a:pPr lvl="0"/>
            <a:r>
              <a:rPr lang="en-US" dirty="0"/>
              <a:t>Sample description bullet point sample description bullet</a:t>
            </a:r>
          </a:p>
        </p:txBody>
      </p:sp>
      <p:sp>
        <p:nvSpPr>
          <p:cNvPr id="86" name="Text Placeholder 7">
            <a:extLst>
              <a:ext uri="{FF2B5EF4-FFF2-40B4-BE49-F238E27FC236}">
                <a16:creationId xmlns:a16="http://schemas.microsoft.com/office/drawing/2014/main" id="{2AE1A255-A219-5649-A842-D3274C81BF0C}"/>
              </a:ext>
            </a:extLst>
          </p:cNvPr>
          <p:cNvSpPr>
            <a:spLocks noGrp="1"/>
          </p:cNvSpPr>
          <p:nvPr>
            <p:ph type="body" sz="quarter" idx="20" hasCustomPrompt="1"/>
          </p:nvPr>
        </p:nvSpPr>
        <p:spPr>
          <a:xfrm>
            <a:off x="9063335" y="4378819"/>
            <a:ext cx="2517775" cy="1806864"/>
          </a:xfrm>
          <a:prstGeom prst="rect">
            <a:avLst/>
          </a:prstGeom>
        </p:spPr>
        <p:txBody>
          <a:bodyPr/>
          <a:lstStyle>
            <a:lvl1pPr marL="228600" marR="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sz="1400">
                <a:solidFill>
                  <a:srgbClr val="164E9C"/>
                </a:solidFill>
                <a:latin typeface="+mj-lt"/>
              </a:defRPr>
            </a:lvl1pPr>
            <a:lvl2pPr>
              <a:defRPr sz="1400">
                <a:solidFill>
                  <a:srgbClr val="164E9C"/>
                </a:solidFill>
                <a:latin typeface="+mj-lt"/>
              </a:defRPr>
            </a:lvl2pPr>
            <a:lvl3pPr>
              <a:defRPr sz="1400">
                <a:solidFill>
                  <a:srgbClr val="164E9C"/>
                </a:solidFill>
                <a:latin typeface="+mj-lt"/>
              </a:defRPr>
            </a:lvl3pPr>
            <a:lvl4pPr>
              <a:defRPr sz="1400">
                <a:solidFill>
                  <a:srgbClr val="164E9C"/>
                </a:solidFill>
                <a:latin typeface="+mj-lt"/>
              </a:defRPr>
            </a:lvl4pPr>
            <a:lvl5pPr>
              <a:defRPr sz="1400">
                <a:solidFill>
                  <a:srgbClr val="164E9C"/>
                </a:solidFill>
                <a:latin typeface="+mj-lt"/>
              </a:defRPr>
            </a:lvl5pPr>
          </a:lstStyle>
          <a:p>
            <a:pPr lvl="0"/>
            <a:r>
              <a:rPr lang="en-US" dirty="0"/>
              <a:t>Sample description bullet point sample description bullet</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dirty="0"/>
              <a:t>Sample description bullet point sample description bullet</a:t>
            </a:r>
          </a:p>
          <a:p>
            <a:pPr lvl="0"/>
            <a:endParaRPr lang="en-US" dirty="0"/>
          </a:p>
        </p:txBody>
      </p:sp>
      <p:sp>
        <p:nvSpPr>
          <p:cNvPr id="56" name="Rectangle 55">
            <a:extLst>
              <a:ext uri="{FF2B5EF4-FFF2-40B4-BE49-F238E27FC236}">
                <a16:creationId xmlns:a16="http://schemas.microsoft.com/office/drawing/2014/main" id="{86218428-9925-5149-86DA-15F4B923C3AD}"/>
              </a:ext>
            </a:extLst>
          </p:cNvPr>
          <p:cNvSpPr/>
          <p:nvPr userDrawn="1"/>
        </p:nvSpPr>
        <p:spPr>
          <a:xfrm>
            <a:off x="9594800" y="1320331"/>
            <a:ext cx="1687286" cy="23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Text Placeholder 2">
            <a:extLst>
              <a:ext uri="{FF2B5EF4-FFF2-40B4-BE49-F238E27FC236}">
                <a16:creationId xmlns:a16="http://schemas.microsoft.com/office/drawing/2014/main" id="{30697797-70D1-944A-BDE2-1FFDE44DF2CC}"/>
              </a:ext>
            </a:extLst>
          </p:cNvPr>
          <p:cNvSpPr>
            <a:spLocks noGrp="1"/>
          </p:cNvSpPr>
          <p:nvPr>
            <p:ph type="body" sz="quarter" idx="16" hasCustomPrompt="1"/>
          </p:nvPr>
        </p:nvSpPr>
        <p:spPr>
          <a:xfrm>
            <a:off x="9201132" y="1320486"/>
            <a:ext cx="2468880" cy="247229"/>
          </a:xfrm>
          <a:prstGeom prst="rect">
            <a:avLst/>
          </a:prstGeom>
          <a:solidFill>
            <a:schemeClr val="bg1"/>
          </a:solidFill>
        </p:spPr>
        <p:txBody>
          <a:bodyPr/>
          <a:lstStyle>
            <a:lvl1pPr marL="0" indent="0" algn="ctr">
              <a:buNone/>
              <a:defRPr sz="900" cap="all" spc="300" baseline="0">
                <a:solidFill>
                  <a:srgbClr val="164E9C"/>
                </a:solidFill>
                <a:latin typeface="+mj-lt"/>
              </a:defRPr>
            </a:lvl1pPr>
          </a:lstStyle>
          <a:p>
            <a:pPr lvl="0"/>
            <a:r>
              <a:rPr lang="en-US" dirty="0"/>
              <a:t>Small subtitle</a:t>
            </a:r>
          </a:p>
        </p:txBody>
      </p:sp>
      <p:sp>
        <p:nvSpPr>
          <p:cNvPr id="82" name="Text Placeholder 2">
            <a:extLst>
              <a:ext uri="{FF2B5EF4-FFF2-40B4-BE49-F238E27FC236}">
                <a16:creationId xmlns:a16="http://schemas.microsoft.com/office/drawing/2014/main" id="{AB93BE4F-B199-4B4B-A4E6-0CFBF7F035E4}"/>
              </a:ext>
            </a:extLst>
          </p:cNvPr>
          <p:cNvSpPr>
            <a:spLocks noGrp="1"/>
          </p:cNvSpPr>
          <p:nvPr>
            <p:ph type="body" sz="quarter" idx="15" hasCustomPrompt="1"/>
          </p:nvPr>
        </p:nvSpPr>
        <p:spPr>
          <a:xfrm>
            <a:off x="6619753" y="1320331"/>
            <a:ext cx="2068006" cy="251518"/>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cap="all" spc="300" baseline="0">
                <a:solidFill>
                  <a:srgbClr val="164E9C"/>
                </a:solidFill>
                <a:latin typeface="+mj-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Small subtitle</a:t>
            </a:r>
          </a:p>
          <a:p>
            <a:pPr lvl="0"/>
            <a:endParaRPr lang="en-US" dirty="0"/>
          </a:p>
        </p:txBody>
      </p:sp>
      <p:sp>
        <p:nvSpPr>
          <p:cNvPr id="3" name="Text Placeholder 2">
            <a:extLst>
              <a:ext uri="{FF2B5EF4-FFF2-40B4-BE49-F238E27FC236}">
                <a16:creationId xmlns:a16="http://schemas.microsoft.com/office/drawing/2014/main" id="{2F79BF9D-0B75-8243-93C8-72B00F2C7DAC}"/>
              </a:ext>
            </a:extLst>
          </p:cNvPr>
          <p:cNvSpPr>
            <a:spLocks noGrp="1"/>
          </p:cNvSpPr>
          <p:nvPr>
            <p:ph type="body" sz="quarter" idx="14" hasCustomPrompt="1"/>
          </p:nvPr>
        </p:nvSpPr>
        <p:spPr>
          <a:xfrm>
            <a:off x="1789714" y="1322563"/>
            <a:ext cx="3505200" cy="228600"/>
          </a:xfrm>
          <a:prstGeom prst="rect">
            <a:avLst/>
          </a:prstGeom>
        </p:spPr>
        <p:txBody>
          <a:bodyPr/>
          <a:lstStyle>
            <a:lvl1pPr marL="0" indent="0" algn="ctr">
              <a:buNone/>
              <a:defRPr sz="900" cap="all" spc="300" baseline="0">
                <a:solidFill>
                  <a:srgbClr val="164E9C"/>
                </a:solidFill>
                <a:latin typeface="+mj-lt"/>
              </a:defRPr>
            </a:lvl1pPr>
          </a:lstStyle>
          <a:p>
            <a:pPr lvl="0"/>
            <a:r>
              <a:rPr lang="en-US" dirty="0"/>
              <a:t>Small subtitle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7596509" cy="318678"/>
          </a:xfrm>
          <a:prstGeom prst="rect">
            <a:avLst/>
          </a:prstGeom>
        </p:spPr>
        <p:txBody>
          <a:bodyPr/>
          <a:lstStyle>
            <a:lvl1pPr marL="0" indent="0">
              <a:buNone/>
              <a:defRPr sz="1800" b="1" cap="all" spc="300" baseline="0">
                <a:solidFill>
                  <a:srgbClr val="164E9C"/>
                </a:solidFill>
                <a:latin typeface="+mn-lt"/>
              </a:defRPr>
            </a:lvl1pPr>
          </a:lstStyle>
          <a:p>
            <a:pPr lvl="0"/>
            <a:r>
              <a:rPr lang="en-US" dirty="0"/>
              <a:t>Four column with bullet points chart title </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58" name="Rectangle 57">
            <a:extLst>
              <a:ext uri="{FF2B5EF4-FFF2-40B4-BE49-F238E27FC236}">
                <a16:creationId xmlns:a16="http://schemas.microsoft.com/office/drawing/2014/main" id="{8AC67F01-4D34-C842-9C50-ED7CDACD1BE0}"/>
              </a:ext>
            </a:extLst>
          </p:cNvPr>
          <p:cNvSpPr/>
          <p:nvPr userDrawn="1"/>
        </p:nvSpPr>
        <p:spPr>
          <a:xfrm>
            <a:off x="3595477" y="1598528"/>
            <a:ext cx="2468880" cy="664987"/>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0C9BE375-4618-0F42-85DF-D3D2FCDBBD29}"/>
              </a:ext>
            </a:extLst>
          </p:cNvPr>
          <p:cNvSpPr/>
          <p:nvPr userDrawn="1"/>
        </p:nvSpPr>
        <p:spPr>
          <a:xfrm>
            <a:off x="9213148" y="1598528"/>
            <a:ext cx="2468880" cy="664987"/>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485BAE63-AF9C-2442-B7D9-AF82DFFF78D5}"/>
              </a:ext>
            </a:extLst>
          </p:cNvPr>
          <p:cNvSpPr/>
          <p:nvPr userDrawn="1"/>
        </p:nvSpPr>
        <p:spPr>
          <a:xfrm>
            <a:off x="6398673" y="1598528"/>
            <a:ext cx="2468880" cy="664987"/>
          </a:xfrm>
          <a:prstGeom prst="rect">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 Placeholder 4">
            <a:extLst>
              <a:ext uri="{FF2B5EF4-FFF2-40B4-BE49-F238E27FC236}">
                <a16:creationId xmlns:a16="http://schemas.microsoft.com/office/drawing/2014/main" id="{00F01013-22A3-BD43-848D-8E632B2E9CE1}"/>
              </a:ext>
            </a:extLst>
          </p:cNvPr>
          <p:cNvSpPr>
            <a:spLocks noGrp="1"/>
          </p:cNvSpPr>
          <p:nvPr>
            <p:ph type="body" sz="quarter" idx="22" hasCustomPrompt="1"/>
          </p:nvPr>
        </p:nvSpPr>
        <p:spPr>
          <a:xfrm>
            <a:off x="3530548" y="1748153"/>
            <a:ext cx="2598738" cy="381000"/>
          </a:xfrm>
          <a:prstGeom prst="rect">
            <a:avLst/>
          </a:prstGeom>
        </p:spPr>
        <p:txBody>
          <a:bodyPr/>
          <a:lstStyle>
            <a:lvl1pPr marL="0" indent="0" algn="ctr">
              <a:buNone/>
              <a:defRPr sz="1200" b="1" spc="300">
                <a:solidFill>
                  <a:schemeClr val="bg1"/>
                </a:solidFill>
              </a:defRPr>
            </a:lvl1pPr>
          </a:lstStyle>
          <a:p>
            <a:pPr lvl="0"/>
            <a:r>
              <a:rPr lang="en-US" dirty="0"/>
              <a:t>COLUMN CATEGORY TITLE</a:t>
            </a:r>
          </a:p>
        </p:txBody>
      </p:sp>
      <p:sp>
        <p:nvSpPr>
          <p:cNvPr id="24" name="Text Placeholder 4">
            <a:extLst>
              <a:ext uri="{FF2B5EF4-FFF2-40B4-BE49-F238E27FC236}">
                <a16:creationId xmlns:a16="http://schemas.microsoft.com/office/drawing/2014/main" id="{B9CA73E5-C6AC-3F4C-9292-ED163DBB649E}"/>
              </a:ext>
            </a:extLst>
          </p:cNvPr>
          <p:cNvSpPr>
            <a:spLocks noGrp="1"/>
          </p:cNvSpPr>
          <p:nvPr>
            <p:ph type="body" sz="quarter" idx="23" hasCustomPrompt="1"/>
          </p:nvPr>
        </p:nvSpPr>
        <p:spPr>
          <a:xfrm>
            <a:off x="6333744" y="1748153"/>
            <a:ext cx="2598738" cy="381000"/>
          </a:xfrm>
          <a:prstGeom prst="rect">
            <a:avLst/>
          </a:prstGeom>
        </p:spPr>
        <p:txBody>
          <a:bodyPr/>
          <a:lstStyle>
            <a:lvl1pPr marL="0" indent="0" algn="ctr">
              <a:buNone/>
              <a:defRPr sz="1200" b="1" spc="300">
                <a:solidFill>
                  <a:schemeClr val="bg1"/>
                </a:solidFill>
              </a:defRPr>
            </a:lvl1pPr>
          </a:lstStyle>
          <a:p>
            <a:pPr lvl="0"/>
            <a:r>
              <a:rPr lang="en-US" dirty="0"/>
              <a:t>COLUMN CATEGORY TITLE</a:t>
            </a:r>
          </a:p>
        </p:txBody>
      </p:sp>
      <p:sp>
        <p:nvSpPr>
          <p:cNvPr id="25" name="Text Placeholder 4">
            <a:extLst>
              <a:ext uri="{FF2B5EF4-FFF2-40B4-BE49-F238E27FC236}">
                <a16:creationId xmlns:a16="http://schemas.microsoft.com/office/drawing/2014/main" id="{9A320A4F-ABD1-7742-A271-51FBFEB894D2}"/>
              </a:ext>
            </a:extLst>
          </p:cNvPr>
          <p:cNvSpPr>
            <a:spLocks noGrp="1"/>
          </p:cNvSpPr>
          <p:nvPr>
            <p:ph type="body" sz="quarter" idx="24" hasCustomPrompt="1"/>
          </p:nvPr>
        </p:nvSpPr>
        <p:spPr>
          <a:xfrm>
            <a:off x="9148219" y="1748153"/>
            <a:ext cx="2598738" cy="381000"/>
          </a:xfrm>
          <a:prstGeom prst="rect">
            <a:avLst/>
          </a:prstGeom>
        </p:spPr>
        <p:txBody>
          <a:bodyPr/>
          <a:lstStyle>
            <a:lvl1pPr marL="0" indent="0" algn="ctr">
              <a:buNone/>
              <a:defRPr sz="1200" b="1" spc="300">
                <a:solidFill>
                  <a:schemeClr val="bg1"/>
                </a:solidFill>
              </a:defRPr>
            </a:lvl1pPr>
          </a:lstStyle>
          <a:p>
            <a:pPr lvl="0"/>
            <a:r>
              <a:rPr lang="en-US" dirty="0"/>
              <a:t>COLUMN CATEGORY TITLE</a:t>
            </a:r>
          </a:p>
        </p:txBody>
      </p:sp>
    </p:spTree>
    <p:extLst>
      <p:ext uri="{BB962C8B-B14F-4D97-AF65-F5344CB8AC3E}">
        <p14:creationId xmlns:p14="http://schemas.microsoft.com/office/powerpoint/2010/main" val="2237896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Market Offering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828AC2A-CE5D-2C4C-9EFE-F5A2564E7876}"/>
              </a:ext>
            </a:extLst>
          </p:cNvPr>
          <p:cNvSpPr>
            <a:spLocks noGrp="1"/>
          </p:cNvSpPr>
          <p:nvPr>
            <p:ph type="body" sz="quarter" idx="19" hasCustomPrompt="1"/>
          </p:nvPr>
        </p:nvSpPr>
        <p:spPr>
          <a:xfrm>
            <a:off x="2349082" y="5027628"/>
            <a:ext cx="1310526" cy="349781"/>
          </a:xfrm>
          <a:prstGeom prst="rect">
            <a:avLst/>
          </a:prstGeom>
        </p:spPr>
        <p:txBody>
          <a:bodyPr/>
          <a:lstStyle>
            <a:lvl1pPr marL="0" indent="0" algn="r">
              <a:buNone/>
              <a:defRPr sz="1000" b="1" cap="all" spc="300" baseline="0">
                <a:solidFill>
                  <a:srgbClr val="164E9C"/>
                </a:solidFill>
              </a:defRPr>
            </a:lvl1pPr>
          </a:lstStyle>
          <a:p>
            <a:pPr lvl="0"/>
            <a:r>
              <a:rPr lang="en-US" dirty="0"/>
              <a:t>subtitle</a:t>
            </a:r>
          </a:p>
        </p:txBody>
      </p:sp>
      <p:sp>
        <p:nvSpPr>
          <p:cNvPr id="89" name="Text Placeholder 9">
            <a:extLst>
              <a:ext uri="{FF2B5EF4-FFF2-40B4-BE49-F238E27FC236}">
                <a16:creationId xmlns:a16="http://schemas.microsoft.com/office/drawing/2014/main" id="{4D6217EB-369B-5449-A570-679DE8A84C8C}"/>
              </a:ext>
            </a:extLst>
          </p:cNvPr>
          <p:cNvSpPr>
            <a:spLocks noGrp="1"/>
          </p:cNvSpPr>
          <p:nvPr>
            <p:ph type="body" sz="quarter" idx="20" hasCustomPrompt="1"/>
          </p:nvPr>
        </p:nvSpPr>
        <p:spPr>
          <a:xfrm>
            <a:off x="2349082" y="5738304"/>
            <a:ext cx="1310526" cy="349781"/>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1" cap="all" spc="300" baseline="0">
                <a:solidFill>
                  <a:srgbClr val="164E9C"/>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a:t>
            </a:r>
          </a:p>
        </p:txBody>
      </p:sp>
      <p:sp>
        <p:nvSpPr>
          <p:cNvPr id="6" name="Text Placeholder 5">
            <a:extLst>
              <a:ext uri="{FF2B5EF4-FFF2-40B4-BE49-F238E27FC236}">
                <a16:creationId xmlns:a16="http://schemas.microsoft.com/office/drawing/2014/main" id="{71608D7C-2D8E-BA4C-AFDD-BC090E8D1013}"/>
              </a:ext>
            </a:extLst>
          </p:cNvPr>
          <p:cNvSpPr>
            <a:spLocks noGrp="1"/>
          </p:cNvSpPr>
          <p:nvPr>
            <p:ph type="body" sz="quarter" idx="14" hasCustomPrompt="1"/>
          </p:nvPr>
        </p:nvSpPr>
        <p:spPr>
          <a:xfrm>
            <a:off x="503930" y="2113297"/>
            <a:ext cx="2032060" cy="387350"/>
          </a:xfrm>
          <a:prstGeom prst="rect">
            <a:avLst/>
          </a:prstGeom>
        </p:spPr>
        <p:txBody>
          <a:bodyPr/>
          <a:lstStyle>
            <a:lvl1pPr marL="0" indent="0" algn="r">
              <a:buNone/>
              <a:defRPr sz="1400" b="1" cap="all" spc="300" baseline="0">
                <a:solidFill>
                  <a:srgbClr val="164E9C"/>
                </a:solidFill>
              </a:defRPr>
            </a:lvl1pPr>
          </a:lstStyle>
          <a:p>
            <a:pPr lvl="0"/>
            <a:r>
              <a:rPr lang="en-US" b="1" dirty="0"/>
              <a:t> row Category/ Title</a:t>
            </a:r>
            <a:endParaRPr lang="en-US" dirty="0"/>
          </a:p>
        </p:txBody>
      </p:sp>
      <p:sp>
        <p:nvSpPr>
          <p:cNvPr id="80" name="Text Placeholder 5">
            <a:extLst>
              <a:ext uri="{FF2B5EF4-FFF2-40B4-BE49-F238E27FC236}">
                <a16:creationId xmlns:a16="http://schemas.microsoft.com/office/drawing/2014/main" id="{9393A429-2731-6240-A92C-0D70B32A4C49}"/>
              </a:ext>
            </a:extLst>
          </p:cNvPr>
          <p:cNvSpPr>
            <a:spLocks noGrp="1"/>
          </p:cNvSpPr>
          <p:nvPr>
            <p:ph type="body" sz="quarter" idx="15" hasCustomPrompt="1"/>
          </p:nvPr>
        </p:nvSpPr>
        <p:spPr>
          <a:xfrm>
            <a:off x="503930" y="2823223"/>
            <a:ext cx="2032060" cy="387350"/>
          </a:xfrm>
          <a:prstGeom prst="rect">
            <a:avLst/>
          </a:prstGeom>
        </p:spPr>
        <p:txBody>
          <a:bodyPr/>
          <a:lstStyle>
            <a:lvl1pPr marL="0" indent="0" algn="r">
              <a:buNone/>
              <a:defRPr sz="1400" b="1" cap="all" spc="300" baseline="0">
                <a:solidFill>
                  <a:srgbClr val="164E9C"/>
                </a:solidFill>
              </a:defRPr>
            </a:lvl1pPr>
          </a:lstStyle>
          <a:p>
            <a:pPr lvl="0"/>
            <a:r>
              <a:rPr lang="en-US" b="1" dirty="0"/>
              <a:t> row Category/ Title</a:t>
            </a:r>
            <a:endParaRPr lang="en-US" dirty="0"/>
          </a:p>
        </p:txBody>
      </p:sp>
      <p:sp>
        <p:nvSpPr>
          <p:cNvPr id="81" name="Text Placeholder 5">
            <a:extLst>
              <a:ext uri="{FF2B5EF4-FFF2-40B4-BE49-F238E27FC236}">
                <a16:creationId xmlns:a16="http://schemas.microsoft.com/office/drawing/2014/main" id="{64A0609B-600B-514B-85F5-DBC50A613782}"/>
              </a:ext>
            </a:extLst>
          </p:cNvPr>
          <p:cNvSpPr>
            <a:spLocks noGrp="1"/>
          </p:cNvSpPr>
          <p:nvPr>
            <p:ph type="body" sz="quarter" idx="16" hasCustomPrompt="1"/>
          </p:nvPr>
        </p:nvSpPr>
        <p:spPr>
          <a:xfrm>
            <a:off x="503930" y="3533149"/>
            <a:ext cx="2032060" cy="387350"/>
          </a:xfrm>
          <a:prstGeom prst="rect">
            <a:avLst/>
          </a:prstGeom>
        </p:spPr>
        <p:txBody>
          <a:bodyPr/>
          <a:lstStyle>
            <a:lvl1pPr marL="0" indent="0" algn="r">
              <a:buNone/>
              <a:defRPr sz="1400" b="1" cap="all" spc="300" baseline="0">
                <a:solidFill>
                  <a:srgbClr val="164E9C"/>
                </a:solidFill>
              </a:defRPr>
            </a:lvl1pPr>
          </a:lstStyle>
          <a:p>
            <a:pPr lvl="0"/>
            <a:r>
              <a:rPr lang="en-US" b="1" dirty="0"/>
              <a:t> row Category/ Title</a:t>
            </a:r>
            <a:endParaRPr lang="en-US" dirty="0"/>
          </a:p>
        </p:txBody>
      </p:sp>
      <p:sp>
        <p:nvSpPr>
          <p:cNvPr id="87" name="Text Placeholder 5">
            <a:extLst>
              <a:ext uri="{FF2B5EF4-FFF2-40B4-BE49-F238E27FC236}">
                <a16:creationId xmlns:a16="http://schemas.microsoft.com/office/drawing/2014/main" id="{B09D830F-C8A0-A245-AC48-C8BB5F864E2C}"/>
              </a:ext>
            </a:extLst>
          </p:cNvPr>
          <p:cNvSpPr>
            <a:spLocks noGrp="1"/>
          </p:cNvSpPr>
          <p:nvPr>
            <p:ph type="body" sz="quarter" idx="17" hasCustomPrompt="1"/>
          </p:nvPr>
        </p:nvSpPr>
        <p:spPr>
          <a:xfrm>
            <a:off x="503930" y="4243075"/>
            <a:ext cx="2032060" cy="387350"/>
          </a:xfrm>
          <a:prstGeom prst="rect">
            <a:avLst/>
          </a:prstGeom>
        </p:spPr>
        <p:txBody>
          <a:bodyPr/>
          <a:lstStyle>
            <a:lvl1pPr marL="0" indent="0" algn="r">
              <a:buNone/>
              <a:defRPr sz="1400" b="1" cap="all" spc="300" baseline="0">
                <a:solidFill>
                  <a:srgbClr val="164E9C"/>
                </a:solidFill>
              </a:defRPr>
            </a:lvl1pPr>
          </a:lstStyle>
          <a:p>
            <a:pPr lvl="0"/>
            <a:r>
              <a:rPr lang="en-US" b="1" dirty="0"/>
              <a:t> row Category/ Title</a:t>
            </a:r>
            <a:endParaRPr lang="en-US" dirty="0"/>
          </a:p>
        </p:txBody>
      </p:sp>
      <p:sp>
        <p:nvSpPr>
          <p:cNvPr id="88" name="Text Placeholder 5">
            <a:extLst>
              <a:ext uri="{FF2B5EF4-FFF2-40B4-BE49-F238E27FC236}">
                <a16:creationId xmlns:a16="http://schemas.microsoft.com/office/drawing/2014/main" id="{DFB1F197-548C-3545-9CC8-484289085605}"/>
              </a:ext>
            </a:extLst>
          </p:cNvPr>
          <p:cNvSpPr>
            <a:spLocks noGrp="1"/>
          </p:cNvSpPr>
          <p:nvPr>
            <p:ph type="body" sz="quarter" idx="18" hasCustomPrompt="1"/>
          </p:nvPr>
        </p:nvSpPr>
        <p:spPr>
          <a:xfrm>
            <a:off x="503930" y="4953000"/>
            <a:ext cx="2032060" cy="387350"/>
          </a:xfrm>
          <a:prstGeom prst="rect">
            <a:avLst/>
          </a:prstGeom>
        </p:spPr>
        <p:txBody>
          <a:bodyPr/>
          <a:lstStyle>
            <a:lvl1pPr marL="0" indent="0" algn="r">
              <a:buNone/>
              <a:defRPr sz="1400" b="1" cap="all" spc="300" baseline="0">
                <a:solidFill>
                  <a:srgbClr val="164E9C"/>
                </a:solidFill>
              </a:defRPr>
            </a:lvl1pPr>
          </a:lstStyle>
          <a:p>
            <a:pPr lvl="0"/>
            <a:r>
              <a:rPr lang="en-US" b="1" dirty="0"/>
              <a:t> row Category/ Title</a:t>
            </a:r>
            <a:endParaRPr lang="en-US" dirty="0"/>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8314946" cy="318678"/>
          </a:xfrm>
          <a:prstGeom prst="rect">
            <a:avLst/>
          </a:prstGeom>
        </p:spPr>
        <p:txBody>
          <a:bodyPr/>
          <a:lstStyle>
            <a:lvl1pPr marL="0" indent="0">
              <a:buNone/>
              <a:defRPr sz="1800" b="1" cap="all" spc="300" baseline="0">
                <a:solidFill>
                  <a:srgbClr val="164E9C"/>
                </a:solidFill>
                <a:latin typeface="+mn-lt"/>
              </a:defRPr>
            </a:lvl1pPr>
          </a:lstStyle>
          <a:p>
            <a:pPr lvl="0"/>
            <a:r>
              <a:rPr lang="en-US" dirty="0"/>
              <a:t>Long slide title long slide title long slide title </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cxnSp>
        <p:nvCxnSpPr>
          <p:cNvPr id="23" name="Straight Connector 22">
            <a:extLst>
              <a:ext uri="{FF2B5EF4-FFF2-40B4-BE49-F238E27FC236}">
                <a16:creationId xmlns:a16="http://schemas.microsoft.com/office/drawing/2014/main" id="{974B6AB3-B93A-624F-B169-1659A23D2514}"/>
              </a:ext>
            </a:extLst>
          </p:cNvPr>
          <p:cNvCxnSpPr/>
          <p:nvPr userDrawn="1"/>
        </p:nvCxnSpPr>
        <p:spPr>
          <a:xfrm>
            <a:off x="829055" y="2661935"/>
            <a:ext cx="10316704" cy="0"/>
          </a:xfrm>
          <a:prstGeom prst="line">
            <a:avLst/>
          </a:prstGeom>
          <a:ln>
            <a:solidFill>
              <a:srgbClr val="164E9C"/>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151BE8B-E26A-D547-8790-600F122AFF38}"/>
              </a:ext>
            </a:extLst>
          </p:cNvPr>
          <p:cNvCxnSpPr/>
          <p:nvPr userDrawn="1"/>
        </p:nvCxnSpPr>
        <p:spPr>
          <a:xfrm>
            <a:off x="829055" y="3371861"/>
            <a:ext cx="10316704" cy="0"/>
          </a:xfrm>
          <a:prstGeom prst="line">
            <a:avLst/>
          </a:prstGeom>
          <a:ln>
            <a:solidFill>
              <a:srgbClr val="164E9C"/>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92B432-EADF-9747-99AB-C285D0ED8443}"/>
              </a:ext>
            </a:extLst>
          </p:cNvPr>
          <p:cNvCxnSpPr/>
          <p:nvPr userDrawn="1"/>
        </p:nvCxnSpPr>
        <p:spPr>
          <a:xfrm>
            <a:off x="829055" y="4081787"/>
            <a:ext cx="10316704" cy="0"/>
          </a:xfrm>
          <a:prstGeom prst="line">
            <a:avLst/>
          </a:prstGeom>
          <a:ln>
            <a:solidFill>
              <a:srgbClr val="164E9C"/>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D5201B5-A2C1-5B45-93A0-9AD61726BE7E}"/>
              </a:ext>
            </a:extLst>
          </p:cNvPr>
          <p:cNvCxnSpPr/>
          <p:nvPr userDrawn="1"/>
        </p:nvCxnSpPr>
        <p:spPr>
          <a:xfrm>
            <a:off x="829055" y="4791713"/>
            <a:ext cx="10316704" cy="0"/>
          </a:xfrm>
          <a:prstGeom prst="line">
            <a:avLst/>
          </a:prstGeom>
          <a:ln>
            <a:solidFill>
              <a:srgbClr val="164E9C"/>
            </a:solidFill>
            <a:prstDash val="sysDash"/>
          </a:ln>
        </p:spPr>
        <p:style>
          <a:lnRef idx="1">
            <a:schemeClr val="accent1"/>
          </a:lnRef>
          <a:fillRef idx="0">
            <a:schemeClr val="accent1"/>
          </a:fillRef>
          <a:effectRef idx="0">
            <a:schemeClr val="accent1"/>
          </a:effectRef>
          <a:fontRef idx="minor">
            <a:schemeClr val="tx1"/>
          </a:fontRef>
        </p:style>
      </p:cxnSp>
      <p:sp>
        <p:nvSpPr>
          <p:cNvPr id="32" name="Pentagon 31">
            <a:extLst>
              <a:ext uri="{FF2B5EF4-FFF2-40B4-BE49-F238E27FC236}">
                <a16:creationId xmlns:a16="http://schemas.microsoft.com/office/drawing/2014/main" id="{BF6279B5-21FC-044B-8E24-ABF93684AC63}"/>
              </a:ext>
            </a:extLst>
          </p:cNvPr>
          <p:cNvSpPr/>
          <p:nvPr userDrawn="1"/>
        </p:nvSpPr>
        <p:spPr>
          <a:xfrm>
            <a:off x="2682240" y="1620193"/>
            <a:ext cx="8483839" cy="264160"/>
          </a:xfrm>
          <a:prstGeom prst="homePlate">
            <a:avLst/>
          </a:prstGeom>
          <a:solidFill>
            <a:srgbClr val="16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C03D89D2-351F-7845-B601-E491F3E95F6B}"/>
              </a:ext>
            </a:extLst>
          </p:cNvPr>
          <p:cNvSpPr txBox="1"/>
          <p:nvPr userDrawn="1"/>
        </p:nvSpPr>
        <p:spPr>
          <a:xfrm>
            <a:off x="3471433" y="1613774"/>
            <a:ext cx="2106539" cy="276999"/>
          </a:xfrm>
          <a:prstGeom prst="rect">
            <a:avLst/>
          </a:prstGeom>
          <a:noFill/>
        </p:spPr>
        <p:txBody>
          <a:bodyPr wrap="none" rtlCol="0">
            <a:spAutoFit/>
          </a:bodyPr>
          <a:lstStyle/>
          <a:p>
            <a:pPr algn="ctr"/>
            <a:r>
              <a:rPr lang="en-US" sz="1200" b="1" cap="all" spc="300" baseline="0" dirty="0">
                <a:solidFill>
                  <a:schemeClr val="bg1"/>
                </a:solidFill>
                <a:latin typeface="Calibri" panose="020F0502020204030204" pitchFamily="34" charset="0"/>
                <a:ea typeface="Tahoma" panose="020B0604030504040204" pitchFamily="34" charset="0"/>
                <a:cs typeface="Calibri" panose="020F0502020204030204" pitchFamily="34" charset="0"/>
              </a:rPr>
              <a:t>Row title Phase 1</a:t>
            </a:r>
            <a:endParaRPr lang="en-US" sz="1200" cap="all" spc="300" baseline="0" dirty="0">
              <a:solidFill>
                <a:schemeClr val="bg1"/>
              </a:solidFill>
              <a:latin typeface="+mj-lt"/>
              <a:ea typeface="Tahoma" panose="020B060403050404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648A040D-7695-154C-81B7-C72FDCDDB0C6}"/>
              </a:ext>
            </a:extLst>
          </p:cNvPr>
          <p:cNvSpPr txBox="1"/>
          <p:nvPr userDrawn="1"/>
        </p:nvSpPr>
        <p:spPr>
          <a:xfrm>
            <a:off x="7125749" y="1613774"/>
            <a:ext cx="3095591" cy="276999"/>
          </a:xfrm>
          <a:prstGeom prst="rect">
            <a:avLst/>
          </a:prstGeom>
          <a:noFill/>
        </p:spPr>
        <p:txBody>
          <a:bodyPr wrap="none" rtlCol="0">
            <a:spAutoFit/>
          </a:bodyPr>
          <a:lstStyle/>
          <a:p>
            <a:pPr algn="ctr"/>
            <a:r>
              <a:rPr lang="en-US" sz="1200" b="1" cap="all" spc="300" baseline="0" dirty="0">
                <a:solidFill>
                  <a:schemeClr val="bg1"/>
                </a:solidFill>
                <a:latin typeface="Calibri" panose="020F0502020204030204" pitchFamily="34" charset="0"/>
                <a:ea typeface="Tahoma" panose="020B0604030504040204" pitchFamily="34" charset="0"/>
                <a:cs typeface="Calibri" panose="020F0502020204030204" pitchFamily="34" charset="0"/>
              </a:rPr>
              <a:t>Row title FUTURE (Phase 2)</a:t>
            </a:r>
            <a:endParaRPr lang="en-US" sz="1200" cap="all" spc="300" baseline="0" dirty="0">
              <a:solidFill>
                <a:schemeClr val="bg1"/>
              </a:solidFill>
              <a:latin typeface="+mj-lt"/>
              <a:ea typeface="Tahoma" panose="020B0604030504040204" pitchFamily="34" charset="0"/>
              <a:cs typeface="Calibri" panose="020F0502020204030204" pitchFamily="34" charset="0"/>
            </a:endParaRPr>
          </a:p>
        </p:txBody>
      </p:sp>
      <p:cxnSp>
        <p:nvCxnSpPr>
          <p:cNvPr id="74" name="Straight Connector 73">
            <a:extLst>
              <a:ext uri="{FF2B5EF4-FFF2-40B4-BE49-F238E27FC236}">
                <a16:creationId xmlns:a16="http://schemas.microsoft.com/office/drawing/2014/main" id="{2A9F0693-DC3A-1841-8ADF-966416FF4CAD}"/>
              </a:ext>
            </a:extLst>
          </p:cNvPr>
          <p:cNvCxnSpPr>
            <a:cxnSpLocks/>
          </p:cNvCxnSpPr>
          <p:nvPr userDrawn="1"/>
        </p:nvCxnSpPr>
        <p:spPr>
          <a:xfrm>
            <a:off x="2534257" y="5581675"/>
            <a:ext cx="8631822" cy="0"/>
          </a:xfrm>
          <a:prstGeom prst="line">
            <a:avLst/>
          </a:prstGeom>
          <a:ln>
            <a:solidFill>
              <a:srgbClr val="164E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8679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ography Librar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8314946" cy="318678"/>
          </a:xfrm>
          <a:prstGeom prst="rect">
            <a:avLst/>
          </a:prstGeom>
        </p:spPr>
        <p:txBody>
          <a:bodyPr/>
          <a:lstStyle>
            <a:lvl1pPr marL="0" indent="0">
              <a:buNone/>
              <a:defRPr sz="1800" b="1" cap="all" spc="300" baseline="0">
                <a:solidFill>
                  <a:srgbClr val="164E9C"/>
                </a:solidFill>
                <a:latin typeface="+mn-lt"/>
              </a:defRPr>
            </a:lvl1pPr>
          </a:lstStyle>
          <a:p>
            <a:pPr lvl="0"/>
            <a:r>
              <a:rPr lang="en-US" dirty="0"/>
              <a:t>Iconography library</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5" name="TextBox 4">
            <a:extLst>
              <a:ext uri="{FF2B5EF4-FFF2-40B4-BE49-F238E27FC236}">
                <a16:creationId xmlns:a16="http://schemas.microsoft.com/office/drawing/2014/main" id="{16FCD5BC-2DCF-384E-B62C-E4C37278965B}"/>
              </a:ext>
            </a:extLst>
          </p:cNvPr>
          <p:cNvSpPr txBox="1"/>
          <p:nvPr userDrawn="1"/>
        </p:nvSpPr>
        <p:spPr>
          <a:xfrm>
            <a:off x="-76200" y="-1981200"/>
            <a:ext cx="9677400" cy="1754326"/>
          </a:xfrm>
          <a:prstGeom prst="rect">
            <a:avLst/>
          </a:prstGeom>
          <a:noFill/>
        </p:spPr>
        <p:txBody>
          <a:bodyPr wrap="square" rtlCol="0">
            <a:spAutoFit/>
          </a:bodyPr>
          <a:lstStyle/>
          <a:p>
            <a:r>
              <a:rPr lang="en-US" b="1" spc="300" dirty="0">
                <a:solidFill>
                  <a:srgbClr val="164E9C"/>
                </a:solidFill>
                <a:latin typeface="+mn-lt"/>
              </a:rPr>
              <a:t>NOTE</a:t>
            </a:r>
          </a:p>
          <a:p>
            <a:r>
              <a:rPr lang="en-US" dirty="0">
                <a:solidFill>
                  <a:srgbClr val="164E9C"/>
                </a:solidFill>
                <a:latin typeface="+mj-lt"/>
              </a:rPr>
              <a:t>A good place to search for icons is nounproject.com – search for an icon. Once you’ve selected an icon, click on it (step 1 above). To change the color, locate the black box in the bottom right corner of the icon screen (step 2). Click “custom color” (step 3) and enter the following code into the box - 164E9C. Then, click “get this icon” from the left and select “Basic Download” (step 4) and then “In a Presentation or Document” (step 5) click “Choose Use” and download it as a PNG.  </a:t>
            </a:r>
          </a:p>
        </p:txBody>
      </p:sp>
      <p:pic>
        <p:nvPicPr>
          <p:cNvPr id="3" name="Picture 2">
            <a:extLst>
              <a:ext uri="{FF2B5EF4-FFF2-40B4-BE49-F238E27FC236}">
                <a16:creationId xmlns:a16="http://schemas.microsoft.com/office/drawing/2014/main" id="{94858C43-DB03-D94B-BF9F-515933BEBF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9581" y="-4191000"/>
            <a:ext cx="2068446" cy="1981200"/>
          </a:xfrm>
          <a:prstGeom prst="rect">
            <a:avLst/>
          </a:prstGeom>
        </p:spPr>
      </p:pic>
      <p:pic>
        <p:nvPicPr>
          <p:cNvPr id="7" name="Picture 6">
            <a:extLst>
              <a:ext uri="{FF2B5EF4-FFF2-40B4-BE49-F238E27FC236}">
                <a16:creationId xmlns:a16="http://schemas.microsoft.com/office/drawing/2014/main" id="{86F370F3-78A2-C542-BACC-9B96805085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1601" y="-4087460"/>
            <a:ext cx="2000399" cy="1912662"/>
          </a:xfrm>
          <a:prstGeom prst="rect">
            <a:avLst/>
          </a:prstGeom>
        </p:spPr>
      </p:pic>
      <p:pic>
        <p:nvPicPr>
          <p:cNvPr id="10" name="Picture 9">
            <a:extLst>
              <a:ext uri="{FF2B5EF4-FFF2-40B4-BE49-F238E27FC236}">
                <a16:creationId xmlns:a16="http://schemas.microsoft.com/office/drawing/2014/main" id="{A490D53F-769C-AC43-BEDE-077DD4F5D5F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9457" r="15684"/>
          <a:stretch/>
        </p:blipFill>
        <p:spPr>
          <a:xfrm>
            <a:off x="233636" y="-4191000"/>
            <a:ext cx="2385391" cy="1828800"/>
          </a:xfrm>
          <a:prstGeom prst="rect">
            <a:avLst/>
          </a:prstGeom>
        </p:spPr>
      </p:pic>
      <p:cxnSp>
        <p:nvCxnSpPr>
          <p:cNvPr id="12" name="Straight Arrow Connector 11">
            <a:extLst>
              <a:ext uri="{FF2B5EF4-FFF2-40B4-BE49-F238E27FC236}">
                <a16:creationId xmlns:a16="http://schemas.microsoft.com/office/drawing/2014/main" id="{1D12984E-16C7-044C-9B41-ED4822FBDC9E}"/>
              </a:ext>
            </a:extLst>
          </p:cNvPr>
          <p:cNvCxnSpPr>
            <a:cxnSpLocks/>
          </p:cNvCxnSpPr>
          <p:nvPr userDrawn="1"/>
        </p:nvCxnSpPr>
        <p:spPr>
          <a:xfrm flipH="1">
            <a:off x="8153400" y="-3612027"/>
            <a:ext cx="5334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AADE5FD-8BCD-1C4D-AC9C-4CEED00E443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3477" y="-4087460"/>
            <a:ext cx="1471679" cy="1877660"/>
          </a:xfrm>
          <a:prstGeom prst="rect">
            <a:avLst/>
          </a:prstGeom>
        </p:spPr>
      </p:pic>
      <p:pic>
        <p:nvPicPr>
          <p:cNvPr id="17" name="Picture 16">
            <a:extLst>
              <a:ext uri="{FF2B5EF4-FFF2-40B4-BE49-F238E27FC236}">
                <a16:creationId xmlns:a16="http://schemas.microsoft.com/office/drawing/2014/main" id="{D4B8A8F7-E754-8E47-9069-057E7EFBC4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40051" y="-4087460"/>
            <a:ext cx="1361549" cy="1799816"/>
          </a:xfrm>
          <a:prstGeom prst="rect">
            <a:avLst/>
          </a:prstGeom>
        </p:spPr>
      </p:pic>
      <p:sp>
        <p:nvSpPr>
          <p:cNvPr id="18" name="TextBox 17">
            <a:extLst>
              <a:ext uri="{FF2B5EF4-FFF2-40B4-BE49-F238E27FC236}">
                <a16:creationId xmlns:a16="http://schemas.microsoft.com/office/drawing/2014/main" id="{8C134AD2-5692-C544-8F49-B7F526BFA3BF}"/>
              </a:ext>
            </a:extLst>
          </p:cNvPr>
          <p:cNvSpPr txBox="1"/>
          <p:nvPr userDrawn="1"/>
        </p:nvSpPr>
        <p:spPr>
          <a:xfrm>
            <a:off x="-259904" y="-4189649"/>
            <a:ext cx="367408" cy="523220"/>
          </a:xfrm>
          <a:prstGeom prst="rect">
            <a:avLst/>
          </a:prstGeom>
          <a:noFill/>
        </p:spPr>
        <p:txBody>
          <a:bodyPr wrap="none" rtlCol="0">
            <a:spAutoFit/>
          </a:bodyPr>
          <a:lstStyle/>
          <a:p>
            <a:r>
              <a:rPr lang="en-US" sz="2800" b="1" dirty="0">
                <a:solidFill>
                  <a:srgbClr val="164E9C"/>
                </a:solidFill>
                <a:latin typeface="+mn-lt"/>
              </a:rPr>
              <a:t>1</a:t>
            </a:r>
            <a:endParaRPr lang="en-US" b="1" dirty="0">
              <a:solidFill>
                <a:srgbClr val="164E9C"/>
              </a:solidFill>
              <a:latin typeface="+mn-lt"/>
            </a:endParaRPr>
          </a:p>
        </p:txBody>
      </p:sp>
      <p:sp>
        <p:nvSpPr>
          <p:cNvPr id="19" name="TextBox 18">
            <a:extLst>
              <a:ext uri="{FF2B5EF4-FFF2-40B4-BE49-F238E27FC236}">
                <a16:creationId xmlns:a16="http://schemas.microsoft.com/office/drawing/2014/main" id="{5ED8DE65-427D-ED41-AE25-DDB19A56F0B2}"/>
              </a:ext>
            </a:extLst>
          </p:cNvPr>
          <p:cNvSpPr txBox="1"/>
          <p:nvPr userDrawn="1"/>
        </p:nvSpPr>
        <p:spPr>
          <a:xfrm>
            <a:off x="2895600" y="-4189649"/>
            <a:ext cx="367408" cy="523220"/>
          </a:xfrm>
          <a:prstGeom prst="rect">
            <a:avLst/>
          </a:prstGeom>
          <a:noFill/>
        </p:spPr>
        <p:txBody>
          <a:bodyPr wrap="none" rtlCol="0">
            <a:spAutoFit/>
          </a:bodyPr>
          <a:lstStyle/>
          <a:p>
            <a:r>
              <a:rPr lang="en-US" sz="2800" b="1" dirty="0">
                <a:solidFill>
                  <a:srgbClr val="164E9C"/>
                </a:solidFill>
                <a:latin typeface="+mn-lt"/>
              </a:rPr>
              <a:t>2</a:t>
            </a:r>
            <a:endParaRPr lang="en-US" b="1" dirty="0">
              <a:solidFill>
                <a:srgbClr val="164E9C"/>
              </a:solidFill>
              <a:latin typeface="+mn-lt"/>
            </a:endParaRPr>
          </a:p>
        </p:txBody>
      </p:sp>
      <p:sp>
        <p:nvSpPr>
          <p:cNvPr id="20" name="TextBox 19">
            <a:extLst>
              <a:ext uri="{FF2B5EF4-FFF2-40B4-BE49-F238E27FC236}">
                <a16:creationId xmlns:a16="http://schemas.microsoft.com/office/drawing/2014/main" id="{2E6F6B25-BD4B-AD4B-B4E4-E3448BF58D5C}"/>
              </a:ext>
            </a:extLst>
          </p:cNvPr>
          <p:cNvSpPr txBox="1"/>
          <p:nvPr userDrawn="1"/>
        </p:nvSpPr>
        <p:spPr>
          <a:xfrm>
            <a:off x="5850930" y="-4189649"/>
            <a:ext cx="367408" cy="523220"/>
          </a:xfrm>
          <a:prstGeom prst="rect">
            <a:avLst/>
          </a:prstGeom>
          <a:noFill/>
        </p:spPr>
        <p:txBody>
          <a:bodyPr wrap="none" rtlCol="0">
            <a:spAutoFit/>
          </a:bodyPr>
          <a:lstStyle/>
          <a:p>
            <a:r>
              <a:rPr lang="en-US" sz="2800" b="1" dirty="0">
                <a:solidFill>
                  <a:srgbClr val="164E9C"/>
                </a:solidFill>
                <a:latin typeface="+mn-lt"/>
              </a:rPr>
              <a:t>3</a:t>
            </a:r>
            <a:endParaRPr lang="en-US" b="1" dirty="0">
              <a:solidFill>
                <a:srgbClr val="164E9C"/>
              </a:solidFill>
              <a:latin typeface="+mn-lt"/>
            </a:endParaRPr>
          </a:p>
        </p:txBody>
      </p:sp>
      <p:sp>
        <p:nvSpPr>
          <p:cNvPr id="21" name="TextBox 20">
            <a:extLst>
              <a:ext uri="{FF2B5EF4-FFF2-40B4-BE49-F238E27FC236}">
                <a16:creationId xmlns:a16="http://schemas.microsoft.com/office/drawing/2014/main" id="{CCA61F2C-DF07-AB4B-A7CE-599F85B883E5}"/>
              </a:ext>
            </a:extLst>
          </p:cNvPr>
          <p:cNvSpPr txBox="1"/>
          <p:nvPr userDrawn="1"/>
        </p:nvSpPr>
        <p:spPr>
          <a:xfrm>
            <a:off x="8851677" y="-4189649"/>
            <a:ext cx="367408" cy="523220"/>
          </a:xfrm>
          <a:prstGeom prst="rect">
            <a:avLst/>
          </a:prstGeom>
          <a:noFill/>
        </p:spPr>
        <p:txBody>
          <a:bodyPr wrap="none" rtlCol="0">
            <a:spAutoFit/>
          </a:bodyPr>
          <a:lstStyle/>
          <a:p>
            <a:r>
              <a:rPr lang="en-US" sz="2800" b="1" dirty="0">
                <a:solidFill>
                  <a:srgbClr val="164E9C"/>
                </a:solidFill>
                <a:latin typeface="+mn-lt"/>
              </a:rPr>
              <a:t>4</a:t>
            </a:r>
            <a:endParaRPr lang="en-US" b="1" dirty="0">
              <a:solidFill>
                <a:srgbClr val="164E9C"/>
              </a:solidFill>
              <a:latin typeface="+mn-lt"/>
            </a:endParaRPr>
          </a:p>
        </p:txBody>
      </p:sp>
      <p:sp>
        <p:nvSpPr>
          <p:cNvPr id="22" name="TextBox 21">
            <a:extLst>
              <a:ext uri="{FF2B5EF4-FFF2-40B4-BE49-F238E27FC236}">
                <a16:creationId xmlns:a16="http://schemas.microsoft.com/office/drawing/2014/main" id="{57AE7A3C-F32E-4840-A2CB-9A5A29AE614F}"/>
              </a:ext>
            </a:extLst>
          </p:cNvPr>
          <p:cNvSpPr txBox="1"/>
          <p:nvPr userDrawn="1"/>
        </p:nvSpPr>
        <p:spPr>
          <a:xfrm>
            <a:off x="11008251" y="-4189649"/>
            <a:ext cx="367408" cy="523220"/>
          </a:xfrm>
          <a:prstGeom prst="rect">
            <a:avLst/>
          </a:prstGeom>
          <a:noFill/>
        </p:spPr>
        <p:txBody>
          <a:bodyPr wrap="none" rtlCol="0">
            <a:spAutoFit/>
          </a:bodyPr>
          <a:lstStyle/>
          <a:p>
            <a:r>
              <a:rPr lang="en-US" sz="2800" b="1" dirty="0">
                <a:solidFill>
                  <a:srgbClr val="164E9C"/>
                </a:solidFill>
                <a:latin typeface="+mn-lt"/>
              </a:rPr>
              <a:t>5</a:t>
            </a:r>
            <a:endParaRPr lang="en-US" b="1" dirty="0">
              <a:solidFill>
                <a:srgbClr val="164E9C"/>
              </a:solidFill>
              <a:latin typeface="+mn-lt"/>
            </a:endParaRPr>
          </a:p>
        </p:txBody>
      </p:sp>
    </p:spTree>
    <p:extLst>
      <p:ext uri="{BB962C8B-B14F-4D97-AF65-F5344CB8AC3E}">
        <p14:creationId xmlns:p14="http://schemas.microsoft.com/office/powerpoint/2010/main" val="2501037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8314946" cy="318678"/>
          </a:xfrm>
          <a:prstGeom prst="rect">
            <a:avLst/>
          </a:prstGeom>
        </p:spPr>
        <p:txBody>
          <a:bodyPr/>
          <a:lstStyle>
            <a:lvl1pPr marL="0" indent="0">
              <a:buNone/>
              <a:defRPr sz="1800" b="1" cap="all" spc="300" baseline="0">
                <a:solidFill>
                  <a:srgbClr val="164E9C"/>
                </a:solidFill>
                <a:latin typeface="+mn-lt"/>
              </a:defRPr>
            </a:lvl1pPr>
          </a:lstStyle>
          <a:p>
            <a:pPr lvl="0"/>
            <a:r>
              <a:rPr lang="en-US" dirty="0"/>
              <a:t>Color palette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Tree>
    <p:extLst>
      <p:ext uri="{BB962C8B-B14F-4D97-AF65-F5344CB8AC3E}">
        <p14:creationId xmlns:p14="http://schemas.microsoft.com/office/powerpoint/2010/main" val="2979403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aphic Elemen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8314946" cy="318678"/>
          </a:xfrm>
          <a:prstGeom prst="rect">
            <a:avLst/>
          </a:prstGeom>
        </p:spPr>
        <p:txBody>
          <a:bodyPr/>
          <a:lstStyle>
            <a:lvl1pPr marL="0" indent="0">
              <a:buNone/>
              <a:defRPr sz="1800" b="1" cap="all" spc="300" baseline="0">
                <a:solidFill>
                  <a:srgbClr val="164E9C"/>
                </a:solidFill>
                <a:latin typeface="+mn-lt"/>
              </a:defRPr>
            </a:lvl1pPr>
          </a:lstStyle>
          <a:p>
            <a:pPr lvl="0"/>
            <a:r>
              <a:rPr lang="en-US" dirty="0"/>
              <a:t>Graphic elements</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Tree>
    <p:extLst>
      <p:ext uri="{BB962C8B-B14F-4D97-AF65-F5344CB8AC3E}">
        <p14:creationId xmlns:p14="http://schemas.microsoft.com/office/powerpoint/2010/main" val="40455515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Column Grid 4">
    <p:spTree>
      <p:nvGrpSpPr>
        <p:cNvPr id="1" name=""/>
        <p:cNvGrpSpPr/>
        <p:nvPr/>
      </p:nvGrpSpPr>
      <p:grpSpPr>
        <a:xfrm>
          <a:off x="0" y="0"/>
          <a:ext cx="0" cy="0"/>
          <a:chOff x="0" y="0"/>
          <a:chExt cx="0" cy="0"/>
        </a:xfrm>
      </p:grpSpPr>
      <p:sp>
        <p:nvSpPr>
          <p:cNvPr id="38" name="Text Placeholder 2">
            <a:extLst>
              <a:ext uri="{FF2B5EF4-FFF2-40B4-BE49-F238E27FC236}">
                <a16:creationId xmlns:a16="http://schemas.microsoft.com/office/drawing/2014/main" id="{C2C12ABE-AAF7-D242-9E20-BC6E7E49CD17}"/>
              </a:ext>
            </a:extLst>
          </p:cNvPr>
          <p:cNvSpPr>
            <a:spLocks noGrp="1"/>
          </p:cNvSpPr>
          <p:nvPr>
            <p:ph type="body" sz="quarter" idx="20" hasCustomPrompt="1"/>
          </p:nvPr>
        </p:nvSpPr>
        <p:spPr>
          <a:xfrm>
            <a:off x="9345660" y="2709311"/>
            <a:ext cx="2516985" cy="3272983"/>
          </a:xfrm>
          <a:prstGeom prst="rect">
            <a:avLst/>
          </a:prstGeom>
        </p:spPr>
        <p:txBody>
          <a:bodyPr/>
          <a:lstStyle>
            <a:lvl1pPr marL="0" indent="0">
              <a:buNone/>
              <a:defRPr sz="1400" b="0">
                <a:solidFill>
                  <a:srgbClr val="164E9C"/>
                </a:solidFill>
                <a:latin typeface="+mj-lt"/>
              </a:defRPr>
            </a:lvl1pPr>
          </a:lstStyle>
          <a:p>
            <a:pPr lvl="0"/>
            <a:r>
              <a:rPr lang="en-US" dirty="0"/>
              <a:t>Content</a:t>
            </a:r>
          </a:p>
        </p:txBody>
      </p:sp>
      <p:sp>
        <p:nvSpPr>
          <p:cNvPr id="39" name="Text Placeholder 2">
            <a:extLst>
              <a:ext uri="{FF2B5EF4-FFF2-40B4-BE49-F238E27FC236}">
                <a16:creationId xmlns:a16="http://schemas.microsoft.com/office/drawing/2014/main" id="{3329AA89-D36E-F749-B2A4-7BDE77EA6392}"/>
              </a:ext>
            </a:extLst>
          </p:cNvPr>
          <p:cNvSpPr>
            <a:spLocks noGrp="1"/>
          </p:cNvSpPr>
          <p:nvPr>
            <p:ph type="body" sz="quarter" idx="21" hasCustomPrompt="1"/>
          </p:nvPr>
        </p:nvSpPr>
        <p:spPr>
          <a:xfrm>
            <a:off x="9345660" y="2388711"/>
            <a:ext cx="2516985" cy="381000"/>
          </a:xfrm>
          <a:prstGeom prst="rect">
            <a:avLst/>
          </a:prstGeom>
        </p:spPr>
        <p:txBody>
          <a:bodyPr/>
          <a:lstStyle>
            <a:lvl1pPr marL="0" indent="0">
              <a:buNone/>
              <a:defRPr sz="2000" b="1">
                <a:solidFill>
                  <a:srgbClr val="164E9C"/>
                </a:solidFill>
              </a:defRPr>
            </a:lvl1pPr>
          </a:lstStyle>
          <a:p>
            <a:pPr lvl="0"/>
            <a:r>
              <a:rPr lang="en-US" dirty="0"/>
              <a:t>Content</a:t>
            </a:r>
          </a:p>
        </p:txBody>
      </p:sp>
      <p:sp>
        <p:nvSpPr>
          <p:cNvPr id="36" name="Text Placeholder 2">
            <a:extLst>
              <a:ext uri="{FF2B5EF4-FFF2-40B4-BE49-F238E27FC236}">
                <a16:creationId xmlns:a16="http://schemas.microsoft.com/office/drawing/2014/main" id="{88565670-4C8C-2F4D-A3FD-7BB43CA289C8}"/>
              </a:ext>
            </a:extLst>
          </p:cNvPr>
          <p:cNvSpPr>
            <a:spLocks noGrp="1"/>
          </p:cNvSpPr>
          <p:nvPr>
            <p:ph type="body" sz="quarter" idx="18" hasCustomPrompt="1"/>
          </p:nvPr>
        </p:nvSpPr>
        <p:spPr>
          <a:xfrm>
            <a:off x="6501711" y="2709311"/>
            <a:ext cx="2516985" cy="3272983"/>
          </a:xfrm>
          <a:prstGeom prst="rect">
            <a:avLst/>
          </a:prstGeom>
        </p:spPr>
        <p:txBody>
          <a:bodyPr/>
          <a:lstStyle>
            <a:lvl1pPr marL="0" indent="0">
              <a:buNone/>
              <a:defRPr sz="1400" b="0">
                <a:solidFill>
                  <a:srgbClr val="164E9C"/>
                </a:solidFill>
                <a:latin typeface="+mj-lt"/>
              </a:defRPr>
            </a:lvl1pPr>
          </a:lstStyle>
          <a:p>
            <a:pPr lvl="0"/>
            <a:r>
              <a:rPr lang="en-US" dirty="0"/>
              <a:t>Content</a:t>
            </a:r>
          </a:p>
        </p:txBody>
      </p:sp>
      <p:sp>
        <p:nvSpPr>
          <p:cNvPr id="37" name="Text Placeholder 2">
            <a:extLst>
              <a:ext uri="{FF2B5EF4-FFF2-40B4-BE49-F238E27FC236}">
                <a16:creationId xmlns:a16="http://schemas.microsoft.com/office/drawing/2014/main" id="{16D0599F-8B70-3847-92FB-0D714BB78533}"/>
              </a:ext>
            </a:extLst>
          </p:cNvPr>
          <p:cNvSpPr>
            <a:spLocks noGrp="1"/>
          </p:cNvSpPr>
          <p:nvPr>
            <p:ph type="body" sz="quarter" idx="19" hasCustomPrompt="1"/>
          </p:nvPr>
        </p:nvSpPr>
        <p:spPr>
          <a:xfrm>
            <a:off x="6501711" y="2388711"/>
            <a:ext cx="2516985" cy="381000"/>
          </a:xfrm>
          <a:prstGeom prst="rect">
            <a:avLst/>
          </a:prstGeom>
        </p:spPr>
        <p:txBody>
          <a:bodyPr/>
          <a:lstStyle>
            <a:lvl1pPr marL="0" indent="0">
              <a:buNone/>
              <a:defRPr sz="2000" b="1">
                <a:solidFill>
                  <a:srgbClr val="164E9C"/>
                </a:solidFill>
              </a:defRPr>
            </a:lvl1pPr>
          </a:lstStyle>
          <a:p>
            <a:pPr lvl="0"/>
            <a:r>
              <a:rPr lang="en-US" dirty="0"/>
              <a:t>Content</a:t>
            </a:r>
          </a:p>
        </p:txBody>
      </p:sp>
      <p:sp>
        <p:nvSpPr>
          <p:cNvPr id="31" name="Text Placeholder 2">
            <a:extLst>
              <a:ext uri="{FF2B5EF4-FFF2-40B4-BE49-F238E27FC236}">
                <a16:creationId xmlns:a16="http://schemas.microsoft.com/office/drawing/2014/main" id="{8A87066B-B49F-CA47-A39C-DE80FE4FAFA6}"/>
              </a:ext>
            </a:extLst>
          </p:cNvPr>
          <p:cNvSpPr>
            <a:spLocks noGrp="1"/>
          </p:cNvSpPr>
          <p:nvPr>
            <p:ph type="body" sz="quarter" idx="16" hasCustomPrompt="1"/>
          </p:nvPr>
        </p:nvSpPr>
        <p:spPr>
          <a:xfrm>
            <a:off x="3657762" y="2709311"/>
            <a:ext cx="2516985" cy="3272983"/>
          </a:xfrm>
          <a:prstGeom prst="rect">
            <a:avLst/>
          </a:prstGeom>
        </p:spPr>
        <p:txBody>
          <a:bodyPr/>
          <a:lstStyle>
            <a:lvl1pPr marL="0" indent="0">
              <a:buNone/>
              <a:defRPr sz="1400" b="0">
                <a:solidFill>
                  <a:srgbClr val="164E9C"/>
                </a:solidFill>
                <a:latin typeface="+mj-lt"/>
              </a:defRPr>
            </a:lvl1pPr>
          </a:lstStyle>
          <a:p>
            <a:pPr lvl="0"/>
            <a:r>
              <a:rPr lang="en-US" dirty="0"/>
              <a:t>Content</a:t>
            </a:r>
          </a:p>
        </p:txBody>
      </p:sp>
      <p:sp>
        <p:nvSpPr>
          <p:cNvPr id="33" name="Text Placeholder 2">
            <a:extLst>
              <a:ext uri="{FF2B5EF4-FFF2-40B4-BE49-F238E27FC236}">
                <a16:creationId xmlns:a16="http://schemas.microsoft.com/office/drawing/2014/main" id="{98B88B46-34D8-8A4B-83B1-8D9E8EEE334F}"/>
              </a:ext>
            </a:extLst>
          </p:cNvPr>
          <p:cNvSpPr>
            <a:spLocks noGrp="1"/>
          </p:cNvSpPr>
          <p:nvPr>
            <p:ph type="body" sz="quarter" idx="17" hasCustomPrompt="1"/>
          </p:nvPr>
        </p:nvSpPr>
        <p:spPr>
          <a:xfrm>
            <a:off x="3657762" y="2388711"/>
            <a:ext cx="2516985" cy="381000"/>
          </a:xfrm>
          <a:prstGeom prst="rect">
            <a:avLst/>
          </a:prstGeom>
        </p:spPr>
        <p:txBody>
          <a:bodyPr/>
          <a:lstStyle>
            <a:lvl1pPr marL="0" indent="0">
              <a:buNone/>
              <a:defRPr sz="2000" b="1">
                <a:solidFill>
                  <a:srgbClr val="164E9C"/>
                </a:solidFill>
              </a:defRPr>
            </a:lvl1pPr>
          </a:lstStyle>
          <a:p>
            <a:pPr lvl="0"/>
            <a:r>
              <a:rPr lang="en-US" dirty="0"/>
              <a:t>Content</a:t>
            </a:r>
          </a:p>
        </p:txBody>
      </p:sp>
      <p:sp>
        <p:nvSpPr>
          <p:cNvPr id="29" name="Text Placeholder 2">
            <a:extLst>
              <a:ext uri="{FF2B5EF4-FFF2-40B4-BE49-F238E27FC236}">
                <a16:creationId xmlns:a16="http://schemas.microsoft.com/office/drawing/2014/main" id="{A860B114-ED61-E24D-8ACC-0D394AE6AE13}"/>
              </a:ext>
            </a:extLst>
          </p:cNvPr>
          <p:cNvSpPr>
            <a:spLocks noGrp="1"/>
          </p:cNvSpPr>
          <p:nvPr>
            <p:ph type="body" sz="quarter" idx="15" hasCustomPrompt="1"/>
          </p:nvPr>
        </p:nvSpPr>
        <p:spPr>
          <a:xfrm>
            <a:off x="812745" y="2710090"/>
            <a:ext cx="2516985" cy="3272983"/>
          </a:xfrm>
          <a:prstGeom prst="rect">
            <a:avLst/>
          </a:prstGeom>
        </p:spPr>
        <p:txBody>
          <a:bodyPr/>
          <a:lstStyle>
            <a:lvl1pPr marL="0" indent="0">
              <a:buNone/>
              <a:defRPr sz="1400" b="0">
                <a:solidFill>
                  <a:srgbClr val="164E9C"/>
                </a:solidFill>
                <a:latin typeface="+mj-lt"/>
              </a:defRPr>
            </a:lvl1pPr>
          </a:lstStyle>
          <a:p>
            <a:pPr lvl="0"/>
            <a:r>
              <a:rPr lang="en-US" dirty="0"/>
              <a:t>Content</a:t>
            </a:r>
          </a:p>
        </p:txBody>
      </p:sp>
      <p:sp>
        <p:nvSpPr>
          <p:cNvPr id="3" name="Text Placeholder 2">
            <a:extLst>
              <a:ext uri="{FF2B5EF4-FFF2-40B4-BE49-F238E27FC236}">
                <a16:creationId xmlns:a16="http://schemas.microsoft.com/office/drawing/2014/main" id="{D95ADA83-6C83-6D46-8AE2-51F71B9EC797}"/>
              </a:ext>
            </a:extLst>
          </p:cNvPr>
          <p:cNvSpPr>
            <a:spLocks noGrp="1"/>
          </p:cNvSpPr>
          <p:nvPr>
            <p:ph type="body" sz="quarter" idx="14" hasCustomPrompt="1"/>
          </p:nvPr>
        </p:nvSpPr>
        <p:spPr>
          <a:xfrm>
            <a:off x="813813" y="2388711"/>
            <a:ext cx="2516985" cy="381000"/>
          </a:xfrm>
          <a:prstGeom prst="rect">
            <a:avLst/>
          </a:prstGeom>
        </p:spPr>
        <p:txBody>
          <a:bodyPr/>
          <a:lstStyle>
            <a:lvl1pPr marL="0" indent="0">
              <a:buNone/>
              <a:defRPr sz="2000" b="1">
                <a:solidFill>
                  <a:srgbClr val="164E9C"/>
                </a:solidFill>
              </a:defRPr>
            </a:lvl1pPr>
          </a:lstStyle>
          <a:p>
            <a:pPr lvl="0"/>
            <a:r>
              <a:rPr lang="en-US" dirty="0"/>
              <a:t>Content</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4" y="824322"/>
            <a:ext cx="8010145"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Four column grid</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829055" y="1143000"/>
            <a:ext cx="8010144" cy="381000"/>
          </a:xfrm>
          <a:prstGeom prst="rect">
            <a:avLst/>
          </a:prstGeom>
        </p:spPr>
        <p:txBody>
          <a:bodyPr/>
          <a:lstStyle>
            <a:lvl1pPr marL="0" indent="0">
              <a:buNone/>
              <a:defRPr sz="1600">
                <a:solidFill>
                  <a:srgbClr val="164E9C"/>
                </a:solidFill>
                <a:latin typeface="+mj-lt"/>
              </a:defRPr>
            </a:lvl1pPr>
          </a:lstStyle>
          <a:p>
            <a:pPr lvl="0"/>
            <a:r>
              <a:rPr lang="en-US" dirty="0"/>
              <a:t>Subtitle text</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28" name="Straight Connector 27">
            <a:extLst>
              <a:ext uri="{FF2B5EF4-FFF2-40B4-BE49-F238E27FC236}">
                <a16:creationId xmlns:a16="http://schemas.microsoft.com/office/drawing/2014/main" id="{2039F19F-33FA-0347-8514-1933218F8EAA}"/>
              </a:ext>
            </a:extLst>
          </p:cNvPr>
          <p:cNvCxnSpPr>
            <a:cxnSpLocks/>
          </p:cNvCxnSpPr>
          <p:nvPr userDrawn="1"/>
        </p:nvCxnSpPr>
        <p:spPr>
          <a:xfrm>
            <a:off x="908858" y="2197131"/>
            <a:ext cx="108842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55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874A97-FE63-D442-A731-ABBADEE6C345}"/>
              </a:ext>
            </a:extLst>
          </p:cNvPr>
          <p:cNvSpPr>
            <a:spLocks noGrp="1"/>
          </p:cNvSpPr>
          <p:nvPr>
            <p:ph type="body" sz="quarter" idx="14" hasCustomPrompt="1"/>
          </p:nvPr>
        </p:nvSpPr>
        <p:spPr>
          <a:xfrm>
            <a:off x="1295400" y="1524000"/>
            <a:ext cx="2438400" cy="3429000"/>
          </a:xfrm>
          <a:prstGeom prst="rect">
            <a:avLst/>
          </a:prstGeom>
        </p:spPr>
        <p:txBody>
          <a:bodyPr anchor="ctr" anchorCtr="0"/>
          <a:lstStyle>
            <a:lvl1pPr marL="0" indent="0" algn="r">
              <a:buNone/>
              <a:defRPr sz="3600" b="1" cap="all" baseline="0">
                <a:solidFill>
                  <a:srgbClr val="164E9C"/>
                </a:solidFill>
                <a:latin typeface="+mn-lt"/>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AGENDA</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rgbClr val="164E9C"/>
                </a:solidFill>
                <a:latin typeface="+mj-lt"/>
              </a:defRPr>
            </a:lvl1pPr>
            <a:lvl2pPr>
              <a:buClr>
                <a:srgbClr val="164E9C"/>
              </a:buClr>
              <a:defRPr sz="2000" b="0" i="0" baseline="0">
                <a:solidFill>
                  <a:srgbClr val="164E9C"/>
                </a:solidFill>
                <a:latin typeface="+mj-lt"/>
              </a:defRPr>
            </a:lvl2pPr>
            <a:lvl3pPr>
              <a:buClr>
                <a:srgbClr val="164E9C"/>
              </a:buClr>
              <a:defRPr sz="1800" b="0" i="0" baseline="0">
                <a:solidFill>
                  <a:srgbClr val="164E9C"/>
                </a:solidFill>
                <a:latin typeface="+mj-lt"/>
              </a:defRPr>
            </a:lvl3pPr>
            <a:lvl4pPr>
              <a:buClr>
                <a:srgbClr val="164E9C"/>
              </a:buClr>
              <a:defRPr sz="1600" b="0" i="0" baseline="0">
                <a:solidFill>
                  <a:srgbClr val="164E9C"/>
                </a:solidFill>
                <a:latin typeface="+mj-lt"/>
              </a:defRPr>
            </a:lvl4pPr>
            <a:lvl5pPr>
              <a:buClr>
                <a:srgbClr val="164E9C"/>
              </a:buClr>
              <a:defRPr sz="1400" b="0" i="0" baseline="0">
                <a:solidFill>
                  <a:srgbClr val="164E9C"/>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471463" y="3009900"/>
            <a:ext cx="5867400" cy="457200"/>
          </a:xfrm>
          <a:prstGeom prst="rect">
            <a:avLst/>
          </a:prstGeom>
        </p:spPr>
        <p:txBody>
          <a:bodyPr/>
          <a:lstStyle>
            <a:lvl1pPr marL="0" indent="0" algn="r">
              <a:buNone/>
              <a:defRPr sz="1200" cap="all" spc="300" baseline="0">
                <a:solidFill>
                  <a:srgbClr val="164E9C"/>
                </a:solidFill>
                <a:latin typeface="+mj-lt"/>
              </a:defRPr>
            </a:lvl1pPr>
          </a:lstStyle>
          <a:p>
            <a:r>
              <a:rPr lang="en-US" dirty="0"/>
              <a:t>2019 HMM Business plan mid-year update</a:t>
            </a:r>
          </a:p>
        </p:txBody>
      </p:sp>
      <p:cxnSp>
        <p:nvCxnSpPr>
          <p:cNvPr id="12" name="Straight Connector 11">
            <a:extLst>
              <a:ext uri="{FF2B5EF4-FFF2-40B4-BE49-F238E27FC236}">
                <a16:creationId xmlns:a16="http://schemas.microsoft.com/office/drawing/2014/main" id="{05A6B886-6514-6446-B8F8-FE5A04307089}"/>
              </a:ext>
            </a:extLst>
          </p:cNvPr>
          <p:cNvCxnSpPr>
            <a:cxnSpLocks/>
          </p:cNvCxnSpPr>
          <p:nvPr userDrawn="1"/>
        </p:nvCxnSpPr>
        <p:spPr>
          <a:xfrm>
            <a:off x="4267200" y="1479480"/>
            <a:ext cx="0" cy="35052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0039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eneral Title and Text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8839200"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8824210" cy="381000"/>
          </a:xfrm>
          <a:prstGeom prst="rect">
            <a:avLst/>
          </a:prstGeom>
        </p:spPr>
        <p:txBody>
          <a:bodyPr/>
          <a:lstStyle>
            <a:lvl1pPr marL="0" indent="0">
              <a:buNone/>
              <a:defRPr sz="1600">
                <a:solidFill>
                  <a:srgbClr val="164E9C"/>
                </a:solidFill>
                <a:latin typeface="+mj-lt"/>
              </a:defRPr>
            </a:lvl1pPr>
          </a:lstStyle>
          <a:p>
            <a:pPr lvl="0"/>
            <a:r>
              <a:rPr lang="en-US" dirty="0"/>
              <a:t>Slide Subtitle</a:t>
            </a:r>
          </a:p>
        </p:txBody>
      </p:sp>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829055" y="1752600"/>
            <a:ext cx="9448800" cy="4230474"/>
          </a:xfrm>
          <a:prstGeom prst="rect">
            <a:avLst/>
          </a:prstGeom>
        </p:spPr>
        <p:txBody>
          <a:bodyPr/>
          <a:lstStyle>
            <a:lvl1pPr>
              <a:defRPr sz="2000">
                <a:solidFill>
                  <a:srgbClr val="164E9C"/>
                </a:solidFill>
                <a:latin typeface="+mj-lt"/>
              </a:defRPr>
            </a:lvl1pPr>
            <a:lvl2pPr>
              <a:defRPr sz="1800">
                <a:solidFill>
                  <a:srgbClr val="164E9C"/>
                </a:solidFill>
                <a:latin typeface="+mj-lt"/>
              </a:defRPr>
            </a:lvl2pPr>
            <a:lvl3pPr>
              <a:defRPr sz="1600">
                <a:solidFill>
                  <a:srgbClr val="164E9C"/>
                </a:solidFill>
                <a:latin typeface="+mj-lt"/>
              </a:defRPr>
            </a:lvl3pPr>
            <a:lvl4pPr>
              <a:defRPr sz="1400">
                <a:solidFill>
                  <a:srgbClr val="164E9C"/>
                </a:solidFill>
                <a:latin typeface="+mj-lt"/>
              </a:defRPr>
            </a:lvl4pPr>
            <a:lvl5pPr>
              <a:defRPr sz="1200">
                <a:solidFill>
                  <a:srgbClr val="164E9C"/>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Tree>
    <p:extLst>
      <p:ext uri="{BB962C8B-B14F-4D97-AF65-F5344CB8AC3E}">
        <p14:creationId xmlns:p14="http://schemas.microsoft.com/office/powerpoint/2010/main" val="13672915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eneral Title and Two Column Text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8839200"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8824210" cy="381000"/>
          </a:xfrm>
          <a:prstGeom prst="rect">
            <a:avLst/>
          </a:prstGeom>
        </p:spPr>
        <p:txBody>
          <a:bodyPr/>
          <a:lstStyle>
            <a:lvl1pPr marL="0" indent="0">
              <a:buNone/>
              <a:defRPr sz="1600">
                <a:solidFill>
                  <a:srgbClr val="164E9C"/>
                </a:solidFill>
                <a:latin typeface="+mj-lt"/>
              </a:defRPr>
            </a:lvl1pPr>
          </a:lstStyle>
          <a:p>
            <a:pPr lvl="0"/>
            <a:r>
              <a:rPr lang="en-US" dirty="0"/>
              <a:t>Slide Subtitle</a:t>
            </a:r>
          </a:p>
        </p:txBody>
      </p:sp>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829055" y="2057400"/>
            <a:ext cx="4809745" cy="3925674"/>
          </a:xfrm>
          <a:prstGeom prst="rect">
            <a:avLst/>
          </a:prstGeom>
        </p:spPr>
        <p:txBody>
          <a:bodyPr/>
          <a:lstStyle>
            <a:lvl1pPr>
              <a:defRPr sz="2400">
                <a:solidFill>
                  <a:srgbClr val="164E9C"/>
                </a:solidFill>
                <a:latin typeface="+mj-lt"/>
              </a:defRPr>
            </a:lvl1pPr>
            <a:lvl2pPr>
              <a:defRPr sz="1800">
                <a:solidFill>
                  <a:srgbClr val="164E9C"/>
                </a:solidFill>
                <a:latin typeface="+mj-lt"/>
              </a:defRPr>
            </a:lvl2pPr>
            <a:lvl3pPr>
              <a:defRPr sz="1600">
                <a:solidFill>
                  <a:srgbClr val="164E9C"/>
                </a:solidFill>
                <a:latin typeface="+mj-lt"/>
              </a:defRPr>
            </a:lvl3pPr>
            <a:lvl4pPr>
              <a:defRPr sz="1400">
                <a:solidFill>
                  <a:srgbClr val="164E9C"/>
                </a:solidFill>
                <a:latin typeface="+mj-lt"/>
              </a:defRPr>
            </a:lvl4pPr>
            <a:lvl5pPr>
              <a:defRPr sz="1200">
                <a:solidFill>
                  <a:srgbClr val="164E9C"/>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777017" y="2057400"/>
            <a:ext cx="4809745" cy="3925674"/>
          </a:xfrm>
          <a:prstGeom prst="rect">
            <a:avLst/>
          </a:prstGeom>
        </p:spPr>
        <p:txBody>
          <a:bodyPr/>
          <a:lstStyle>
            <a:lvl1pPr>
              <a:defRPr sz="2400">
                <a:solidFill>
                  <a:srgbClr val="164E9C"/>
                </a:solidFill>
                <a:latin typeface="+mj-lt"/>
              </a:defRPr>
            </a:lvl1pPr>
            <a:lvl2pPr>
              <a:defRPr sz="1800">
                <a:solidFill>
                  <a:srgbClr val="164E9C"/>
                </a:solidFill>
                <a:latin typeface="+mj-lt"/>
              </a:defRPr>
            </a:lvl2pPr>
            <a:lvl3pPr>
              <a:defRPr sz="1600">
                <a:solidFill>
                  <a:srgbClr val="164E9C"/>
                </a:solidFill>
                <a:latin typeface="+mj-lt"/>
              </a:defRPr>
            </a:lvl3pPr>
            <a:lvl4pPr>
              <a:defRPr sz="1400">
                <a:solidFill>
                  <a:srgbClr val="164E9C"/>
                </a:solidFill>
                <a:latin typeface="+mj-lt"/>
              </a:defRPr>
            </a:lvl4pPr>
            <a:lvl5pPr>
              <a:defRPr sz="1200">
                <a:solidFill>
                  <a:srgbClr val="164E9C"/>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828674" y="1752600"/>
            <a:ext cx="4810125" cy="304800"/>
          </a:xfrm>
          <a:prstGeom prst="rect">
            <a:avLst/>
          </a:prstGeom>
        </p:spPr>
        <p:txBody>
          <a:bodyPr/>
          <a:lstStyle>
            <a:lvl1pPr marL="0" indent="0">
              <a:buNone/>
              <a:defRPr sz="1400" b="1" i="0" cap="all" spc="300" baseline="0">
                <a:solidFill>
                  <a:srgbClr val="164E9C"/>
                </a:solidFill>
                <a:latin typeface="Calibri" panose="020F0502020204030204" pitchFamily="34" charset="0"/>
                <a:cs typeface="Calibri" panose="020F0502020204030204" pitchFamily="34" charset="0"/>
              </a:defRPr>
            </a:lvl1pPr>
          </a:lstStyle>
          <a:p>
            <a:pPr lvl="0"/>
            <a:endParaRPr lang="en-US" dirty="0"/>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776635" y="1752600"/>
            <a:ext cx="4810125" cy="304800"/>
          </a:xfrm>
          <a:prstGeom prst="rect">
            <a:avLst/>
          </a:prstGeom>
        </p:spPr>
        <p:txBody>
          <a:bodyPr/>
          <a:lstStyle>
            <a:lvl1pPr marL="0" indent="0">
              <a:buNone/>
              <a:defRPr sz="1400" b="1" i="0" cap="all" spc="300" baseline="0">
                <a:solidFill>
                  <a:srgbClr val="164E9C"/>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9215261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eneral Tab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8839200"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8824210" cy="381000"/>
          </a:xfrm>
          <a:prstGeom prst="rect">
            <a:avLst/>
          </a:prstGeom>
        </p:spPr>
        <p:txBody>
          <a:bodyPr/>
          <a:lstStyle>
            <a:lvl1pPr marL="0" indent="0">
              <a:buNone/>
              <a:defRPr sz="1600">
                <a:solidFill>
                  <a:srgbClr val="164E9C"/>
                </a:solidFill>
                <a:latin typeface="+mj-lt"/>
              </a:defRPr>
            </a:lvl1pPr>
          </a:lstStyle>
          <a:p>
            <a:pPr lvl="0"/>
            <a:r>
              <a:rPr lang="en-US" dirty="0"/>
              <a:t>Slide Subtitle</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676281" y="3214718"/>
            <a:ext cx="6277036"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828674" y="1752600"/>
            <a:ext cx="4810125" cy="914400"/>
          </a:xfrm>
          <a:prstGeom prst="rect">
            <a:avLst/>
          </a:prstGeom>
        </p:spPr>
        <p:txBody>
          <a:bodyPr/>
          <a:lstStyle>
            <a:lvl1pPr marL="0" indent="0">
              <a:buNone/>
              <a:defRPr sz="1400" b="1" i="0" cap="all" spc="300" baseline="0">
                <a:solidFill>
                  <a:srgbClr val="164E9C"/>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765893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eneral Line Chart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8839200"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8824210" cy="381000"/>
          </a:xfrm>
          <a:prstGeom prst="rect">
            <a:avLst/>
          </a:prstGeom>
        </p:spPr>
        <p:txBody>
          <a:bodyPr/>
          <a:lstStyle>
            <a:lvl1pPr marL="0" indent="0">
              <a:buNone/>
              <a:defRPr sz="1600">
                <a:solidFill>
                  <a:srgbClr val="164E9C"/>
                </a:solidFill>
                <a:latin typeface="+mj-lt"/>
              </a:defRPr>
            </a:lvl1pPr>
          </a:lstStyle>
          <a:p>
            <a:pPr lvl="0"/>
            <a:r>
              <a:rPr lang="en-US" dirty="0"/>
              <a:t>Slide Subtitle</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553171" y="3091607"/>
            <a:ext cx="6030815"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828674" y="1752600"/>
            <a:ext cx="4810125" cy="914400"/>
          </a:xfrm>
          <a:prstGeom prst="rect">
            <a:avLst/>
          </a:prstGeom>
        </p:spPr>
        <p:txBody>
          <a:bodyPr/>
          <a:lstStyle>
            <a:lvl1pPr marL="0" indent="0">
              <a:buNone/>
              <a:defRPr sz="1400" b="1" i="0" cap="all" spc="300" baseline="0">
                <a:solidFill>
                  <a:srgbClr val="164E9C"/>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6465099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eneral Pie Chart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8839200"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8824210" cy="381000"/>
          </a:xfrm>
          <a:prstGeom prst="rect">
            <a:avLst/>
          </a:prstGeom>
        </p:spPr>
        <p:txBody>
          <a:bodyPr/>
          <a:lstStyle>
            <a:lvl1pPr marL="0" indent="0">
              <a:buNone/>
              <a:defRPr sz="1600">
                <a:solidFill>
                  <a:srgbClr val="164E9C"/>
                </a:solidFill>
                <a:latin typeface="+mj-lt"/>
              </a:defRPr>
            </a:lvl1pPr>
          </a:lstStyle>
          <a:p>
            <a:pPr lvl="0"/>
            <a:r>
              <a:rPr lang="en-US" dirty="0"/>
              <a:t>Slide Subtitle</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676281" y="3214718"/>
            <a:ext cx="6277036"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828674" y="1752600"/>
            <a:ext cx="4810125" cy="914400"/>
          </a:xfrm>
          <a:prstGeom prst="rect">
            <a:avLst/>
          </a:prstGeom>
        </p:spPr>
        <p:txBody>
          <a:bodyPr/>
          <a:lstStyle>
            <a:lvl1pPr marL="0" indent="0">
              <a:buNone/>
              <a:defRPr sz="1400" b="1" i="0" cap="all" spc="300" baseline="0">
                <a:solidFill>
                  <a:srgbClr val="164E9C"/>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15601777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General Content Slide + Subtit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829055" y="824322"/>
            <a:ext cx="8839200" cy="347137"/>
          </a:xfrm>
          <a:prstGeom prst="rect">
            <a:avLst/>
          </a:prstGeom>
        </p:spPr>
        <p:txBody>
          <a:bodyPr/>
          <a:lstStyle>
            <a:lvl1pPr marL="0" indent="0">
              <a:buNone/>
              <a:defRPr sz="1350" b="1" cap="all" spc="225" baseline="0">
                <a:solidFill>
                  <a:srgbClr val="164E9C"/>
                </a:solidFill>
                <a:latin typeface="+mn-lt"/>
              </a:defRPr>
            </a:lvl1pPr>
          </a:lstStyle>
          <a:p>
            <a:pPr lvl="0"/>
            <a:r>
              <a:rPr lang="en-US" dirty="0"/>
              <a:t>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430050" y="6274059"/>
            <a:ext cx="431528" cy="253916"/>
          </a:xfrm>
          <a:prstGeom prst="rect">
            <a:avLst/>
          </a:prstGeom>
          <a:noFill/>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50" b="1" i="0" u="none" strike="noStrike" kern="1200" cap="none" spc="225"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829055" y="1143000"/>
            <a:ext cx="8824211" cy="381000"/>
          </a:xfrm>
          <a:prstGeom prst="rect">
            <a:avLst/>
          </a:prstGeom>
        </p:spPr>
        <p:txBody>
          <a:bodyPr/>
          <a:lstStyle>
            <a:lvl1pPr marL="0" indent="0">
              <a:buNone/>
              <a:defRPr sz="1200">
                <a:solidFill>
                  <a:schemeClr val="tx1">
                    <a:lumMod val="50000"/>
                    <a:lumOff val="50000"/>
                  </a:schemeClr>
                </a:solidFill>
                <a:latin typeface="+mj-lt"/>
              </a:defRPr>
            </a:lvl1pPr>
          </a:lstStyle>
          <a:p>
            <a:pPr lvl="0"/>
            <a:r>
              <a:rPr lang="en-US" dirty="0"/>
              <a:t>Slide Subtitle</a:t>
            </a:r>
          </a:p>
        </p:txBody>
      </p:sp>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829055" y="1752600"/>
            <a:ext cx="9448800" cy="4230474"/>
          </a:xfrm>
          <a:prstGeom prst="rect">
            <a:avLst/>
          </a:prstGeom>
        </p:spPr>
        <p:txBody>
          <a:bodyPr/>
          <a:lstStyle>
            <a:lvl1pPr>
              <a:defRPr sz="1500">
                <a:solidFill>
                  <a:schemeClr val="tx1">
                    <a:lumMod val="50000"/>
                    <a:lumOff val="50000"/>
                  </a:schemeClr>
                </a:solidFill>
                <a:latin typeface="+mj-lt"/>
              </a:defRPr>
            </a:lvl1pPr>
            <a:lvl2pPr>
              <a:defRPr sz="1500">
                <a:solidFill>
                  <a:schemeClr val="tx1">
                    <a:lumMod val="50000"/>
                    <a:lumOff val="50000"/>
                  </a:schemeClr>
                </a:solidFill>
                <a:latin typeface="+mj-lt"/>
              </a:defRPr>
            </a:lvl2pPr>
            <a:lvl3pPr>
              <a:defRPr sz="1500">
                <a:solidFill>
                  <a:schemeClr val="tx1">
                    <a:lumMod val="50000"/>
                    <a:lumOff val="50000"/>
                  </a:schemeClr>
                </a:solidFill>
                <a:latin typeface="+mj-lt"/>
              </a:defRPr>
            </a:lvl3pPr>
            <a:lvl4pPr>
              <a:defRPr sz="1500">
                <a:solidFill>
                  <a:schemeClr val="tx1">
                    <a:lumMod val="50000"/>
                    <a:lumOff val="50000"/>
                  </a:schemeClr>
                </a:solidFill>
                <a:latin typeface="+mj-lt"/>
              </a:defRPr>
            </a:lvl4pPr>
            <a:lvl5pPr>
              <a:defRPr sz="1500">
                <a:solidFill>
                  <a:schemeClr val="tx1">
                    <a:lumMod val="50000"/>
                    <a:lumOff val="50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376900" y="2915337"/>
            <a:ext cx="5678274" cy="457200"/>
          </a:xfrm>
          <a:prstGeom prst="rect">
            <a:avLst/>
          </a:prstGeom>
        </p:spPr>
        <p:txBody>
          <a:bodyPr/>
          <a:lstStyle>
            <a:lvl1pPr marL="0" indent="0" algn="r">
              <a:buNone/>
              <a:defRPr sz="900" cap="all" spc="225" baseline="0">
                <a:solidFill>
                  <a:srgbClr val="164E9C"/>
                </a:solidFill>
                <a:latin typeface="+mj-lt"/>
              </a:defRPr>
            </a:lvl1pPr>
          </a:lstStyle>
          <a:p>
            <a:pPr lvl="0"/>
            <a:r>
              <a:rPr lang="en-US" sz="900" spc="225" dirty="0"/>
              <a:t>TITLE | SUBTITLE</a:t>
            </a:r>
            <a:endParaRPr lang="en-US" dirty="0"/>
          </a:p>
        </p:txBody>
      </p:sp>
    </p:spTree>
    <p:extLst>
      <p:ext uri="{BB962C8B-B14F-4D97-AF65-F5344CB8AC3E}">
        <p14:creationId xmlns:p14="http://schemas.microsoft.com/office/powerpoint/2010/main" val="173653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jor Headline 1">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3EDC15B4-8929-5B4D-9CD9-F9563C306F45}"/>
              </a:ext>
            </a:extLst>
          </p:cNvPr>
          <p:cNvSpPr>
            <a:spLocks noGrp="1"/>
          </p:cNvSpPr>
          <p:nvPr>
            <p:ph type="body" sz="quarter" idx="14" hasCustomPrompt="1"/>
          </p:nvPr>
        </p:nvSpPr>
        <p:spPr>
          <a:xfrm>
            <a:off x="82205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cap="all" spc="300" baseline="0">
                <a:solidFill>
                  <a:srgbClr val="164E9C"/>
                </a:solidFill>
                <a:latin typeface="+mn-l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Sample intro copy Sample intro copy Sample intro copy Sample intro copy Sample intro copy Sample intro copy Sample intro copy Sample intro copy Sample intro copy</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585763" y="3124200"/>
            <a:ext cx="6096000"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cxnSp>
        <p:nvCxnSpPr>
          <p:cNvPr id="9" name="Straight Connector 8">
            <a:extLst>
              <a:ext uri="{FF2B5EF4-FFF2-40B4-BE49-F238E27FC236}">
                <a16:creationId xmlns:a16="http://schemas.microsoft.com/office/drawing/2014/main" id="{15A33135-66C3-994A-BB8B-7DBA2BFA4C44}"/>
              </a:ext>
            </a:extLst>
          </p:cNvPr>
          <p:cNvCxnSpPr>
            <a:cxnSpLocks/>
          </p:cNvCxnSpPr>
          <p:nvPr userDrawn="1"/>
        </p:nvCxnSpPr>
        <p:spPr>
          <a:xfrm>
            <a:off x="914400" y="2362200"/>
            <a:ext cx="104394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8E773F4-6A03-C241-898F-ED63601832E4}"/>
              </a:ext>
            </a:extLst>
          </p:cNvPr>
          <p:cNvSpPr txBox="1"/>
          <p:nvPr userDrawn="1"/>
        </p:nvSpPr>
        <p:spPr>
          <a:xfrm>
            <a:off x="-33670" y="-874931"/>
            <a:ext cx="8470011" cy="646331"/>
          </a:xfrm>
          <a:prstGeom prst="rect">
            <a:avLst/>
          </a:prstGeom>
          <a:noFill/>
        </p:spPr>
        <p:txBody>
          <a:bodyPr wrap="none" rtlCol="0">
            <a:spAutoFit/>
          </a:bodyPr>
          <a:lstStyle/>
          <a:p>
            <a:r>
              <a:rPr lang="en-US" b="1" spc="300" dirty="0">
                <a:solidFill>
                  <a:srgbClr val="164E9C"/>
                </a:solidFill>
                <a:latin typeface="+mn-lt"/>
              </a:rPr>
              <a:t>NOTE</a:t>
            </a:r>
          </a:p>
          <a:p>
            <a:r>
              <a:rPr lang="en-US" dirty="0">
                <a:solidFill>
                  <a:srgbClr val="164E9C"/>
                </a:solidFill>
                <a:latin typeface="+mj-lt"/>
              </a:rPr>
              <a:t>This slide is a great alternative to a slide divider (for example, appendix section headers)</a:t>
            </a:r>
          </a:p>
        </p:txBody>
      </p:sp>
    </p:spTree>
    <p:extLst>
      <p:ext uri="{BB962C8B-B14F-4D97-AF65-F5344CB8AC3E}">
        <p14:creationId xmlns:p14="http://schemas.microsoft.com/office/powerpoint/2010/main" val="69665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 &amp; Text">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3090790-A967-114D-BD7C-4B9A49E7F2FF}"/>
              </a:ext>
            </a:extLst>
          </p:cNvPr>
          <p:cNvSpPr>
            <a:spLocks noGrp="1"/>
          </p:cNvSpPr>
          <p:nvPr>
            <p:ph type="body" sz="quarter" idx="19" hasCustomPrompt="1"/>
          </p:nvPr>
        </p:nvSpPr>
        <p:spPr>
          <a:xfrm>
            <a:off x="828675" y="5867400"/>
            <a:ext cx="7019925" cy="228600"/>
          </a:xfrm>
          <a:prstGeom prst="rect">
            <a:avLst/>
          </a:prstGeom>
        </p:spPr>
        <p:txBody>
          <a:bodyPr/>
          <a:lstStyle>
            <a:lvl1pPr marL="0" indent="0">
              <a:buNone/>
              <a:defRPr sz="900">
                <a:solidFill>
                  <a:srgbClr val="164E9C"/>
                </a:solidFill>
                <a:latin typeface="+mj-lt"/>
              </a:defRPr>
            </a:lvl1pPr>
          </a:lstStyle>
          <a:p>
            <a:pPr lvl="0"/>
            <a:r>
              <a:rPr lang="en-US" dirty="0"/>
              <a:t>1. Sample citation sample citation sample citation sample citation sample citation</a:t>
            </a:r>
          </a:p>
        </p:txBody>
      </p:sp>
      <p:sp>
        <p:nvSpPr>
          <p:cNvPr id="24" name="Text Placeholder 23">
            <a:extLst>
              <a:ext uri="{FF2B5EF4-FFF2-40B4-BE49-F238E27FC236}">
                <a16:creationId xmlns:a16="http://schemas.microsoft.com/office/drawing/2014/main" id="{1812146D-2E50-514A-A525-6932FB40A5D0}"/>
              </a:ext>
            </a:extLst>
          </p:cNvPr>
          <p:cNvSpPr>
            <a:spLocks noGrp="1"/>
          </p:cNvSpPr>
          <p:nvPr>
            <p:ph type="body" sz="quarter" idx="17" hasCustomPrompt="1"/>
          </p:nvPr>
        </p:nvSpPr>
        <p:spPr>
          <a:xfrm>
            <a:off x="6705600" y="3770233"/>
            <a:ext cx="4977954" cy="762000"/>
          </a:xfrm>
          <a:prstGeom prst="rect">
            <a:avLst/>
          </a:prstGeom>
        </p:spPr>
        <p:txBody>
          <a:bodyPr/>
          <a:lstStyle>
            <a:lvl1pPr marL="0" indent="0">
              <a:buNone/>
              <a:defRPr sz="1800">
                <a:solidFill>
                  <a:srgbClr val="164E9C"/>
                </a:solidFill>
                <a:latin typeface="+mj-lt"/>
              </a:defRPr>
            </a:lvl1pPr>
          </a:lstStyle>
          <a:p>
            <a:pPr lvl="0"/>
            <a:r>
              <a:rPr lang="en-US" dirty="0"/>
              <a:t>Sample citation sample citation sample citation sample citation sample citation sample citation sample citation.</a:t>
            </a:r>
            <a:r>
              <a:rPr lang="en-US" baseline="30000" dirty="0"/>
              <a:t>1</a:t>
            </a:r>
            <a:endParaRPr lang="en-US" dirty="0"/>
          </a:p>
        </p:txBody>
      </p:sp>
      <p:sp>
        <p:nvSpPr>
          <p:cNvPr id="22" name="Text Placeholder 21">
            <a:extLst>
              <a:ext uri="{FF2B5EF4-FFF2-40B4-BE49-F238E27FC236}">
                <a16:creationId xmlns:a16="http://schemas.microsoft.com/office/drawing/2014/main" id="{EEE8B4E0-2150-E747-8B58-0A3104DED2D5}"/>
              </a:ext>
            </a:extLst>
          </p:cNvPr>
          <p:cNvSpPr>
            <a:spLocks noGrp="1"/>
          </p:cNvSpPr>
          <p:nvPr>
            <p:ph type="body" sz="quarter" idx="16" hasCustomPrompt="1"/>
          </p:nvPr>
        </p:nvSpPr>
        <p:spPr>
          <a:xfrm>
            <a:off x="6705600" y="2365609"/>
            <a:ext cx="4991085" cy="1382615"/>
          </a:xfrm>
          <a:prstGeom prst="rect">
            <a:avLst/>
          </a:prstGeom>
        </p:spPr>
        <p:txBody>
          <a:bodyPr/>
          <a:lstStyle>
            <a:lvl1pPr marL="0" indent="0">
              <a:lnSpc>
                <a:spcPts val="2980"/>
              </a:lnSpc>
              <a:buNone/>
              <a:defRPr sz="2400" b="1">
                <a:solidFill>
                  <a:srgbClr val="164E9C"/>
                </a:solidFill>
              </a:defRPr>
            </a:lvl1pPr>
          </a:lstStyle>
          <a:p>
            <a:pPr lvl="0"/>
            <a:r>
              <a:rPr lang="en-US" dirty="0"/>
              <a:t>“Sample quote sample quote sample quote sample quote sample quote sample quote sample quote.”</a:t>
            </a:r>
          </a:p>
        </p:txBody>
      </p:sp>
      <p:sp>
        <p:nvSpPr>
          <p:cNvPr id="7" name="Text Placeholder 6">
            <a:extLst>
              <a:ext uri="{FF2B5EF4-FFF2-40B4-BE49-F238E27FC236}">
                <a16:creationId xmlns:a16="http://schemas.microsoft.com/office/drawing/2014/main" id="{1F7A1025-B98B-3942-BDED-AE83719E7652}"/>
              </a:ext>
            </a:extLst>
          </p:cNvPr>
          <p:cNvSpPr>
            <a:spLocks noGrp="1"/>
          </p:cNvSpPr>
          <p:nvPr>
            <p:ph type="body" sz="quarter" idx="15" hasCustomPrompt="1"/>
          </p:nvPr>
        </p:nvSpPr>
        <p:spPr>
          <a:xfrm>
            <a:off x="3048000" y="22098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cap="all" spc="300" baseline="0">
                <a:solidFill>
                  <a:srgbClr val="164E9C"/>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Sample Large copy Sample Large copy </a:t>
            </a:r>
          </a:p>
          <a:p>
            <a:pPr lvl="0"/>
            <a:endParaRPr lang="en-US" dirty="0"/>
          </a:p>
        </p:txBody>
      </p:sp>
      <p:sp>
        <p:nvSpPr>
          <p:cNvPr id="3" name="Text Placeholder 2">
            <a:extLst>
              <a:ext uri="{FF2B5EF4-FFF2-40B4-BE49-F238E27FC236}">
                <a16:creationId xmlns:a16="http://schemas.microsoft.com/office/drawing/2014/main" id="{CA3F5412-182C-084A-B042-43B175C9849C}"/>
              </a:ext>
            </a:extLst>
          </p:cNvPr>
          <p:cNvSpPr>
            <a:spLocks noGrp="1"/>
          </p:cNvSpPr>
          <p:nvPr>
            <p:ph type="body" sz="quarter" idx="14" hasCustomPrompt="1"/>
          </p:nvPr>
        </p:nvSpPr>
        <p:spPr>
          <a:xfrm>
            <a:off x="697688" y="2209800"/>
            <a:ext cx="2286000" cy="1828800"/>
          </a:xfrm>
          <a:prstGeom prst="rect">
            <a:avLst/>
          </a:prstGeom>
        </p:spPr>
        <p:txBody>
          <a:bodyPr/>
          <a:lstStyle>
            <a:lvl1pPr marL="0" indent="0">
              <a:buNone/>
              <a:defRPr sz="15000" b="1" cap="all" baseline="0">
                <a:solidFill>
                  <a:srgbClr val="164E9C"/>
                </a:solidFill>
              </a:defRPr>
            </a:lvl1pPr>
          </a:lstStyle>
          <a:p>
            <a:pPr lvl="0"/>
            <a:r>
              <a:rPr lang="en-US" dirty="0"/>
              <a:t>XY</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471463" y="3009900"/>
            <a:ext cx="5867400"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cxnSp>
        <p:nvCxnSpPr>
          <p:cNvPr id="17" name="Straight Connector 16">
            <a:extLst>
              <a:ext uri="{FF2B5EF4-FFF2-40B4-BE49-F238E27FC236}">
                <a16:creationId xmlns:a16="http://schemas.microsoft.com/office/drawing/2014/main" id="{1EF10B5F-341E-FD45-9F1F-358701457562}"/>
              </a:ext>
            </a:extLst>
          </p:cNvPr>
          <p:cNvCxnSpPr>
            <a:cxnSpLocks/>
          </p:cNvCxnSpPr>
          <p:nvPr userDrawn="1"/>
        </p:nvCxnSpPr>
        <p:spPr>
          <a:xfrm>
            <a:off x="6400800" y="2209800"/>
            <a:ext cx="0" cy="24384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8">
            <a:extLst>
              <a:ext uri="{FF2B5EF4-FFF2-40B4-BE49-F238E27FC236}">
                <a16:creationId xmlns:a16="http://schemas.microsoft.com/office/drawing/2014/main" id="{FEACB758-24DE-924D-AE55-CDC9D65FB989}"/>
              </a:ext>
            </a:extLst>
          </p:cNvPr>
          <p:cNvSpPr>
            <a:spLocks noGrp="1"/>
          </p:cNvSpPr>
          <p:nvPr>
            <p:ph type="body" sz="quarter" idx="10" hasCustomPrompt="1"/>
          </p:nvPr>
        </p:nvSpPr>
        <p:spPr>
          <a:xfrm>
            <a:off x="829055" y="824322"/>
            <a:ext cx="8839200" cy="347137"/>
          </a:xfrm>
          <a:prstGeom prst="rect">
            <a:avLst/>
          </a:prstGeom>
        </p:spPr>
        <p:txBody>
          <a:bodyPr/>
          <a:lstStyle>
            <a:lvl1pPr marL="0" indent="0">
              <a:buNone/>
              <a:defRPr sz="1800" b="1" cap="all" spc="300" baseline="0">
                <a:solidFill>
                  <a:srgbClr val="164E9C"/>
                </a:solidFill>
                <a:latin typeface="+mn-lt"/>
              </a:defRPr>
            </a:lvl1pPr>
          </a:lstStyle>
          <a:p>
            <a:pPr lvl="0"/>
            <a:r>
              <a:rPr lang="en-US" dirty="0"/>
              <a:t>Slide Header</a:t>
            </a:r>
          </a:p>
        </p:txBody>
      </p:sp>
      <p:sp>
        <p:nvSpPr>
          <p:cNvPr id="20" name="Text Placeholder 10">
            <a:extLst>
              <a:ext uri="{FF2B5EF4-FFF2-40B4-BE49-F238E27FC236}">
                <a16:creationId xmlns:a16="http://schemas.microsoft.com/office/drawing/2014/main" id="{0FF41E24-E36D-1A4C-90AE-C674D769E80F}"/>
              </a:ext>
            </a:extLst>
          </p:cNvPr>
          <p:cNvSpPr>
            <a:spLocks noGrp="1"/>
          </p:cNvSpPr>
          <p:nvPr>
            <p:ph type="body" sz="quarter" idx="11" hasCustomPrompt="1"/>
          </p:nvPr>
        </p:nvSpPr>
        <p:spPr>
          <a:xfrm>
            <a:off x="829055" y="1143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164E9C"/>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
        <p:nvSpPr>
          <p:cNvPr id="26" name="Text Placeholder 25">
            <a:extLst>
              <a:ext uri="{FF2B5EF4-FFF2-40B4-BE49-F238E27FC236}">
                <a16:creationId xmlns:a16="http://schemas.microsoft.com/office/drawing/2014/main" id="{8A5BB362-D083-7241-9B42-1DA3A5FD9569}"/>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1" cap="all" spc="300" baseline="0">
                <a:solidFill>
                  <a:srgbClr val="164E9C"/>
                </a:solidFill>
                <a:latin typeface="+mn-lt"/>
              </a:defRPr>
            </a:lvl1pPr>
          </a:lstStyle>
          <a:p>
            <a:pPr lvl="0"/>
            <a:r>
              <a:rPr lang="en-US" dirty="0"/>
              <a:t>NOTES:</a:t>
            </a:r>
          </a:p>
        </p:txBody>
      </p:sp>
    </p:spTree>
    <p:extLst>
      <p:ext uri="{BB962C8B-B14F-4D97-AF65-F5344CB8AC3E}">
        <p14:creationId xmlns:p14="http://schemas.microsoft.com/office/powerpoint/2010/main" val="40301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amp; Large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13B9100-9C9F-A643-B0E3-831B4265A256}"/>
              </a:ext>
            </a:extLst>
          </p:cNvPr>
          <p:cNvSpPr>
            <a:spLocks noGrp="1"/>
          </p:cNvSpPr>
          <p:nvPr>
            <p:ph type="body" sz="quarter" idx="17" hasCustomPrompt="1"/>
          </p:nvPr>
        </p:nvSpPr>
        <p:spPr>
          <a:xfrm>
            <a:off x="828675" y="2047875"/>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rgbClr val="164E9C"/>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sp>
        <p:nvSpPr>
          <p:cNvPr id="7" name="Text Placeholder 6">
            <a:extLst>
              <a:ext uri="{FF2B5EF4-FFF2-40B4-BE49-F238E27FC236}">
                <a16:creationId xmlns:a16="http://schemas.microsoft.com/office/drawing/2014/main" id="{D5304D1F-2E26-FE43-85F2-1BF83C54E955}"/>
              </a:ext>
            </a:extLst>
          </p:cNvPr>
          <p:cNvSpPr>
            <a:spLocks noGrp="1"/>
          </p:cNvSpPr>
          <p:nvPr>
            <p:ph type="body" sz="quarter" idx="16" hasCustomPrompt="1"/>
          </p:nvPr>
        </p:nvSpPr>
        <p:spPr>
          <a:xfrm>
            <a:off x="3657600" y="2057348"/>
            <a:ext cx="3865775" cy="1752600"/>
          </a:xfrm>
          <a:prstGeom prst="rect">
            <a:avLst/>
          </a:prstGeom>
        </p:spPr>
        <p:txBody>
          <a:bodyPr/>
          <a:lstStyle>
            <a:lvl1pPr marL="0" indent="0">
              <a:buNone/>
              <a:defRPr sz="2400" b="1">
                <a:solidFill>
                  <a:srgbClr val="164E9C"/>
                </a:solidFill>
              </a:defRPr>
            </a:lvl1pPr>
          </a:lstStyle>
          <a:p>
            <a:pPr lvl="0"/>
            <a:r>
              <a:rPr lang="en-US" dirty="0"/>
              <a:t>Sample medium copy Sample medium copy Sample medium copy Sample medium copy .</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433363" y="2971800"/>
            <a:ext cx="5791200"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19" name="Text Placeholder 8">
            <a:extLst>
              <a:ext uri="{FF2B5EF4-FFF2-40B4-BE49-F238E27FC236}">
                <a16:creationId xmlns:a16="http://schemas.microsoft.com/office/drawing/2014/main" id="{FEACB758-24DE-924D-AE55-CDC9D65FB989}"/>
              </a:ext>
            </a:extLst>
          </p:cNvPr>
          <p:cNvSpPr>
            <a:spLocks noGrp="1"/>
          </p:cNvSpPr>
          <p:nvPr>
            <p:ph type="body" sz="quarter" idx="10" hasCustomPrompt="1"/>
          </p:nvPr>
        </p:nvSpPr>
        <p:spPr>
          <a:xfrm>
            <a:off x="829055" y="824322"/>
            <a:ext cx="8839200"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cap="all" spc="300" baseline="0">
                <a:solidFill>
                  <a:srgbClr val="164E9C"/>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Header</a:t>
            </a:r>
          </a:p>
          <a:p>
            <a:pPr lvl="0"/>
            <a:endParaRPr lang="en-US" dirty="0"/>
          </a:p>
        </p:txBody>
      </p:sp>
      <p:sp>
        <p:nvSpPr>
          <p:cNvPr id="20" name="Text Placeholder 10">
            <a:extLst>
              <a:ext uri="{FF2B5EF4-FFF2-40B4-BE49-F238E27FC236}">
                <a16:creationId xmlns:a16="http://schemas.microsoft.com/office/drawing/2014/main" id="{0FF41E24-E36D-1A4C-90AE-C674D769E80F}"/>
              </a:ext>
            </a:extLst>
          </p:cNvPr>
          <p:cNvSpPr>
            <a:spLocks noGrp="1"/>
          </p:cNvSpPr>
          <p:nvPr>
            <p:ph type="body" sz="quarter" idx="11" hasCustomPrompt="1"/>
          </p:nvPr>
        </p:nvSpPr>
        <p:spPr>
          <a:xfrm>
            <a:off x="829055" y="1143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164E9C"/>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a:p>
            <a:pPr lvl="0"/>
            <a:endParaRPr lang="en-US" dirty="0"/>
          </a:p>
        </p:txBody>
      </p:sp>
      <p:cxnSp>
        <p:nvCxnSpPr>
          <p:cNvPr id="18" name="Straight Connector 17">
            <a:extLst>
              <a:ext uri="{FF2B5EF4-FFF2-40B4-BE49-F238E27FC236}">
                <a16:creationId xmlns:a16="http://schemas.microsoft.com/office/drawing/2014/main" id="{62AD0E88-C3C8-C441-9BBA-46B0BEFED218}"/>
              </a:ext>
            </a:extLst>
          </p:cNvPr>
          <p:cNvCxnSpPr>
            <a:cxnSpLocks/>
          </p:cNvCxnSpPr>
          <p:nvPr userDrawn="1"/>
        </p:nvCxnSpPr>
        <p:spPr>
          <a:xfrm>
            <a:off x="7696200" y="2057400"/>
            <a:ext cx="0" cy="30480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2E1D928-8822-254D-BD3C-56B8F0E0A302}"/>
              </a:ext>
            </a:extLst>
          </p:cNvPr>
          <p:cNvSpPr>
            <a:spLocks noGrp="1"/>
          </p:cNvSpPr>
          <p:nvPr>
            <p:ph type="body" sz="quarter" idx="14" hasCustomPrompt="1"/>
          </p:nvPr>
        </p:nvSpPr>
        <p:spPr>
          <a:xfrm>
            <a:off x="3657600" y="35052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64E9C"/>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 small copy </a:t>
            </a:r>
          </a:p>
        </p:txBody>
      </p:sp>
      <p:sp>
        <p:nvSpPr>
          <p:cNvPr id="17" name="Text Placeholder 2">
            <a:extLst>
              <a:ext uri="{FF2B5EF4-FFF2-40B4-BE49-F238E27FC236}">
                <a16:creationId xmlns:a16="http://schemas.microsoft.com/office/drawing/2014/main" id="{298E9AFF-C272-2F4D-8ACF-B751A9065173}"/>
              </a:ext>
            </a:extLst>
          </p:cNvPr>
          <p:cNvSpPr>
            <a:spLocks noGrp="1"/>
          </p:cNvSpPr>
          <p:nvPr>
            <p:ph type="body" sz="quarter" idx="15" hasCustomPrompt="1"/>
          </p:nvPr>
        </p:nvSpPr>
        <p:spPr>
          <a:xfrm>
            <a:off x="7869025" y="2047188"/>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64E9C"/>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 small copy </a:t>
            </a:r>
          </a:p>
        </p:txBody>
      </p:sp>
    </p:spTree>
    <p:extLst>
      <p:ext uri="{BB962C8B-B14F-4D97-AF65-F5344CB8AC3E}">
        <p14:creationId xmlns:p14="http://schemas.microsoft.com/office/powerpoint/2010/main" val="2354966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amp; Large Tex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10E273-603B-444B-9FAD-B4D4F039AADD}"/>
              </a:ext>
            </a:extLst>
          </p:cNvPr>
          <p:cNvSpPr>
            <a:spLocks noGrp="1"/>
          </p:cNvSpPr>
          <p:nvPr>
            <p:ph type="body" sz="quarter" idx="20" hasCustomPrompt="1"/>
          </p:nvPr>
        </p:nvSpPr>
        <p:spPr>
          <a:xfrm>
            <a:off x="838200" y="2057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rgbClr val="164E9C"/>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547067" y="6274059"/>
            <a:ext cx="3145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rgbClr val="164E9C"/>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4" name="Text Placeholder 12">
            <a:extLst>
              <a:ext uri="{FF2B5EF4-FFF2-40B4-BE49-F238E27FC236}">
                <a16:creationId xmlns:a16="http://schemas.microsoft.com/office/drawing/2014/main" id="{FFD8FDAF-0E09-7248-9CD4-1A59FACF9810}"/>
              </a:ext>
            </a:extLst>
          </p:cNvPr>
          <p:cNvSpPr>
            <a:spLocks noGrp="1"/>
          </p:cNvSpPr>
          <p:nvPr>
            <p:ph type="body" sz="quarter" idx="13" hasCustomPrompt="1"/>
          </p:nvPr>
        </p:nvSpPr>
        <p:spPr>
          <a:xfrm rot="16200000">
            <a:off x="-2433363" y="2971800"/>
            <a:ext cx="5791200" cy="457200"/>
          </a:xfrm>
          <a:prstGeom prst="rect">
            <a:avLst/>
          </a:prstGeom>
        </p:spPr>
        <p:txBody>
          <a:bodyPr/>
          <a:lstStyle>
            <a:lvl1pPr marL="0" indent="0" algn="r">
              <a:buNone/>
              <a:defRPr sz="1200" cap="all" spc="300" baseline="0">
                <a:solidFill>
                  <a:srgbClr val="164E9C"/>
                </a:solidFill>
                <a:latin typeface="+mj-lt"/>
              </a:defRPr>
            </a:lvl1pPr>
          </a:lstStyle>
          <a:p>
            <a:pPr lvl="0"/>
            <a:r>
              <a:rPr lang="en-US" sz="1200" spc="300" dirty="0"/>
              <a:t>TITLE | SUBTITLE</a:t>
            </a:r>
            <a:endParaRPr lang="en-US" dirty="0"/>
          </a:p>
        </p:txBody>
      </p:sp>
      <p:sp>
        <p:nvSpPr>
          <p:cNvPr id="19" name="Text Placeholder 8">
            <a:extLst>
              <a:ext uri="{FF2B5EF4-FFF2-40B4-BE49-F238E27FC236}">
                <a16:creationId xmlns:a16="http://schemas.microsoft.com/office/drawing/2014/main" id="{FEACB758-24DE-924D-AE55-CDC9D65FB989}"/>
              </a:ext>
            </a:extLst>
          </p:cNvPr>
          <p:cNvSpPr>
            <a:spLocks noGrp="1"/>
          </p:cNvSpPr>
          <p:nvPr>
            <p:ph type="body" sz="quarter" idx="10" hasCustomPrompt="1"/>
          </p:nvPr>
        </p:nvSpPr>
        <p:spPr>
          <a:xfrm>
            <a:off x="829055" y="824322"/>
            <a:ext cx="8839200"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cap="all" spc="300" baseline="0">
                <a:solidFill>
                  <a:srgbClr val="164E9C"/>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Header</a:t>
            </a:r>
          </a:p>
          <a:p>
            <a:pPr lvl="0"/>
            <a:endParaRPr lang="en-US" dirty="0"/>
          </a:p>
        </p:txBody>
      </p:sp>
      <p:sp>
        <p:nvSpPr>
          <p:cNvPr id="20" name="Text Placeholder 10">
            <a:extLst>
              <a:ext uri="{FF2B5EF4-FFF2-40B4-BE49-F238E27FC236}">
                <a16:creationId xmlns:a16="http://schemas.microsoft.com/office/drawing/2014/main" id="{0FF41E24-E36D-1A4C-90AE-C674D769E80F}"/>
              </a:ext>
            </a:extLst>
          </p:cNvPr>
          <p:cNvSpPr>
            <a:spLocks noGrp="1"/>
          </p:cNvSpPr>
          <p:nvPr>
            <p:ph type="body" sz="quarter" idx="11" hasCustomPrompt="1"/>
          </p:nvPr>
        </p:nvSpPr>
        <p:spPr>
          <a:xfrm>
            <a:off x="829055" y="1143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164E9C"/>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a:p>
            <a:pPr lvl="0"/>
            <a:endParaRPr lang="en-US" dirty="0"/>
          </a:p>
        </p:txBody>
      </p:sp>
      <p:cxnSp>
        <p:nvCxnSpPr>
          <p:cNvPr id="18" name="Straight Connector 17">
            <a:extLst>
              <a:ext uri="{FF2B5EF4-FFF2-40B4-BE49-F238E27FC236}">
                <a16:creationId xmlns:a16="http://schemas.microsoft.com/office/drawing/2014/main" id="{62AD0E88-C3C8-C441-9BBA-46B0BEFED218}"/>
              </a:ext>
            </a:extLst>
          </p:cNvPr>
          <p:cNvCxnSpPr>
            <a:cxnSpLocks/>
          </p:cNvCxnSpPr>
          <p:nvPr userDrawn="1"/>
        </p:nvCxnSpPr>
        <p:spPr>
          <a:xfrm>
            <a:off x="7696200" y="2057400"/>
            <a:ext cx="0" cy="30480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C387B408-072F-DA4B-9D2C-C47272E88427}"/>
              </a:ext>
            </a:extLst>
          </p:cNvPr>
          <p:cNvSpPr>
            <a:spLocks noGrp="1"/>
          </p:cNvSpPr>
          <p:nvPr>
            <p:ph type="body" sz="quarter" idx="21" hasCustomPrompt="1"/>
          </p:nvPr>
        </p:nvSpPr>
        <p:spPr>
          <a:xfrm>
            <a:off x="3733800" y="2057400"/>
            <a:ext cx="3733800" cy="3068638"/>
          </a:xfrm>
          <a:prstGeom prst="rect">
            <a:avLst/>
          </a:prstGeom>
        </p:spPr>
        <p:txBody>
          <a:bodyPr/>
          <a:lstStyle>
            <a:lvl1pPr marL="0" indent="0">
              <a:buNone/>
              <a:defRPr sz="2400" b="1">
                <a:solidFill>
                  <a:srgbClr val="164E9C"/>
                </a:solidFill>
              </a:defRPr>
            </a:lvl1pPr>
          </a:lstStyle>
          <a:p>
            <a:pPr lvl="0"/>
            <a:r>
              <a:rPr lang="en-US" dirty="0"/>
              <a:t>Sample medium copy Sample medium copy Sample medium copy Sample medium copy .</a:t>
            </a:r>
          </a:p>
        </p:txBody>
      </p:sp>
      <p:sp>
        <p:nvSpPr>
          <p:cNvPr id="9" name="Text Placeholder 8">
            <a:extLst>
              <a:ext uri="{FF2B5EF4-FFF2-40B4-BE49-F238E27FC236}">
                <a16:creationId xmlns:a16="http://schemas.microsoft.com/office/drawing/2014/main" id="{D7D0402A-4423-A647-A346-DC79DBD23B88}"/>
              </a:ext>
            </a:extLst>
          </p:cNvPr>
          <p:cNvSpPr>
            <a:spLocks noGrp="1"/>
          </p:cNvSpPr>
          <p:nvPr>
            <p:ph type="body" sz="quarter" idx="22" hasCustomPrompt="1"/>
          </p:nvPr>
        </p:nvSpPr>
        <p:spPr>
          <a:xfrm>
            <a:off x="7848600" y="2057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64E9C"/>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 small copy </a:t>
            </a:r>
          </a:p>
        </p:txBody>
      </p:sp>
    </p:spTree>
    <p:extLst>
      <p:ext uri="{BB962C8B-B14F-4D97-AF65-F5344CB8AC3E}">
        <p14:creationId xmlns:p14="http://schemas.microsoft.com/office/powerpoint/2010/main" val="27476571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28E435-9DDB-3442-A081-1DBEEB06E4E5}"/>
              </a:ext>
            </a:extLst>
          </p:cNvPr>
          <p:cNvPicPr>
            <a:picLocks noChangeAspect="1"/>
          </p:cNvPicPr>
          <p:nvPr userDrawn="1"/>
        </p:nvPicPr>
        <p:blipFill>
          <a:blip r:embed="rId5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userDrawn="1"/>
        </p:nvSpPr>
        <p:spPr>
          <a:xfrm>
            <a:off x="0" y="1"/>
            <a:ext cx="12192000" cy="152400"/>
          </a:xfrm>
          <a:prstGeom prst="rect">
            <a:avLst/>
          </a:prstGeom>
          <a:gradFill>
            <a:gsLst>
              <a:gs pos="0">
                <a:srgbClr val="002D6A"/>
              </a:gs>
              <a:gs pos="100000">
                <a:srgbClr val="00AEEF"/>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BB4D342-7F3C-0E49-B8F2-F1BAAA2F1324}"/>
              </a:ext>
            </a:extLst>
          </p:cNvPr>
          <p:cNvSpPr txBox="1"/>
          <p:nvPr userDrawn="1"/>
        </p:nvSpPr>
        <p:spPr>
          <a:xfrm>
            <a:off x="3330799" y="6335615"/>
            <a:ext cx="740298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300" normalizeH="0" baseline="0" noProof="0" dirty="0">
                <a:ln>
                  <a:noFill/>
                </a:ln>
                <a:solidFill>
                  <a:srgbClr val="164E9C"/>
                </a:solidFill>
                <a:effectLst/>
                <a:uLnTx/>
                <a:uFillTx/>
                <a:latin typeface="Calibri" panose="020F0502020204030204" pitchFamily="34" charset="0"/>
                <a:ea typeface="Tahoma" panose="020B0604030504040204" pitchFamily="34" charset="0"/>
                <a:cs typeface="Calibri" panose="020F0502020204030204" pitchFamily="34" charset="0"/>
              </a:rPr>
              <a:t>BLUE CROSS BLUE SHIELD OF MASSACHUSETTS |</a:t>
            </a:r>
            <a:r>
              <a:rPr kumimoji="0" lang="en-US" sz="900" b="0" i="0" u="none" strike="noStrike" kern="1200" cap="none" spc="30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rPr>
              <a:t> CONFIDENTIAL – NOT FOR DISTRIBUTION</a:t>
            </a:r>
            <a:endParaRPr kumimoji="0" lang="en-US" sz="900" b="0" i="0" u="none" strike="noStrike" kern="1200" cap="none" spc="0" normalizeH="0" baseline="0" noProof="0" dirty="0">
              <a:ln>
                <a:noFill/>
              </a:ln>
              <a:solidFill>
                <a:srgbClr val="164E9C"/>
              </a:solidFill>
              <a:effectLst/>
              <a:uLnTx/>
              <a:uFillTx/>
              <a:latin typeface="Calibri Light" panose="020F0302020204030204"/>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171466387"/>
      </p:ext>
    </p:extLst>
  </p:cSld>
  <p:clrMap bg1="lt1" tx1="dk1" bg2="lt2" tx2="dk2" accent1="accent1" accent2="accent2" accent3="accent3" accent4="accent4" accent5="accent5" accent6="accent6" hlink="hlink" folHlink="folHlink"/>
  <p:sldLayoutIdLst>
    <p:sldLayoutId id="2147484482" r:id="rId1"/>
    <p:sldLayoutId id="2147484530" r:id="rId2"/>
    <p:sldLayoutId id="2147484521" r:id="rId3"/>
    <p:sldLayoutId id="2147484428"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 id="2147484495" r:id="rId17"/>
    <p:sldLayoutId id="2147484496" r:id="rId18"/>
    <p:sldLayoutId id="2147484499" r:id="rId19"/>
    <p:sldLayoutId id="2147484498" r:id="rId20"/>
    <p:sldLayoutId id="2147484497" r:id="rId21"/>
    <p:sldLayoutId id="2147484500" r:id="rId22"/>
    <p:sldLayoutId id="2147484501" r:id="rId23"/>
    <p:sldLayoutId id="2147484502" r:id="rId24"/>
    <p:sldLayoutId id="2147484503" r:id="rId25"/>
    <p:sldLayoutId id="2147484504" r:id="rId26"/>
    <p:sldLayoutId id="2147484505" r:id="rId27"/>
    <p:sldLayoutId id="2147484506" r:id="rId28"/>
    <p:sldLayoutId id="2147484507" r:id="rId29"/>
    <p:sldLayoutId id="2147484508" r:id="rId30"/>
    <p:sldLayoutId id="2147484510" r:id="rId31"/>
    <p:sldLayoutId id="2147484511" r:id="rId32"/>
    <p:sldLayoutId id="2147484512" r:id="rId33"/>
    <p:sldLayoutId id="2147484513" r:id="rId34"/>
    <p:sldLayoutId id="2147484514" r:id="rId35"/>
    <p:sldLayoutId id="2147484515" r:id="rId36"/>
    <p:sldLayoutId id="2147484516" r:id="rId37"/>
    <p:sldLayoutId id="2147484517" r:id="rId38"/>
    <p:sldLayoutId id="2147484518" r:id="rId39"/>
    <p:sldLayoutId id="2147484528" r:id="rId40"/>
    <p:sldLayoutId id="2147484519" r:id="rId41"/>
    <p:sldLayoutId id="2147484520" r:id="rId42"/>
    <p:sldLayoutId id="2147484522" r:id="rId43"/>
    <p:sldLayoutId id="2147484523" r:id="rId44"/>
    <p:sldLayoutId id="2147484524" r:id="rId45"/>
    <p:sldLayoutId id="2147484525" r:id="rId46"/>
    <p:sldLayoutId id="2147484526" r:id="rId47"/>
    <p:sldLayoutId id="2147484527" r:id="rId48"/>
    <p:sldLayoutId id="2147484509" r:id="rId49"/>
    <p:sldLayoutId id="2147484429" r:id="rId50"/>
    <p:sldLayoutId id="2147484430" r:id="rId51"/>
    <p:sldLayoutId id="2147484431" r:id="rId52"/>
    <p:sldLayoutId id="2147484432" r:id="rId53"/>
    <p:sldLayoutId id="2147484433" r:id="rId54"/>
    <p:sldLayoutId id="2147484531" r:id="rId5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hyperlink" Target="https://provider.bluecrossma.com/ProviderHome/myportal/home/office-resources/enrollment/contracting-applications/" TargetMode="Externa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hyperlink" Target="#Crisis"/><Relationship Id="rId2" Type="http://schemas.openxmlformats.org/officeDocument/2006/relationships/hyperlink" Target="#FamilyStab"/><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hyperlink" Target="https://provider.bluecrossma.com/ProviderHome/wcm/myconnect/9e0f3082-09e1-4ce3-8be0-b4c741583401/precert_preauth.pdf?MOD=AJPERES&amp;CVID=" TargetMode="External"/><Relationship Id="rId2" Type="http://schemas.openxmlformats.org/officeDocument/2006/relationships/image" Target="../media/image23.png"/><Relationship Id="rId1" Type="http://schemas.openxmlformats.org/officeDocument/2006/relationships/slideLayout" Target="../slideLayouts/slideLayout47.xml"/><Relationship Id="rId4" Type="http://schemas.openxmlformats.org/officeDocument/2006/relationships/hyperlink" Target="https://provider.bluecrossma.com/ProviderHome/wcm/myconnect/b11553fa-8e3a-4f86-a238-a641a1f16905/CMHC_payment_policy.pdf?MOD=AJPERES&amp;CONVERT_TO=URL&amp;CACHEID=ROOTWORKSPACE-b11553fa-8e3a-4f86-a238-a641a1f16905-mpmqwR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emf"/><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5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35A177-65BB-C84B-8FC9-71A040FAFA29}"/>
              </a:ext>
            </a:extLst>
          </p:cNvPr>
          <p:cNvSpPr>
            <a:spLocks noGrp="1"/>
          </p:cNvSpPr>
          <p:nvPr>
            <p:ph type="body" sz="quarter" idx="11"/>
          </p:nvPr>
        </p:nvSpPr>
        <p:spPr>
          <a:xfrm>
            <a:off x="1242870" y="2756170"/>
            <a:ext cx="8967930" cy="685800"/>
          </a:xfrm>
        </p:spPr>
        <p:txBody>
          <a:bodyPr/>
          <a:lstStyle/>
          <a:p>
            <a:r>
              <a:rPr lang="en-US" dirty="0"/>
              <a:t>Behavioral Health for Children and Adolescent Services</a:t>
            </a:r>
          </a:p>
          <a:p>
            <a:r>
              <a:rPr lang="en-US" dirty="0"/>
              <a:t>DOI Webinar November 9th2020 </a:t>
            </a:r>
            <a:endParaRPr lang="en-US" sz="2000" dirty="0"/>
          </a:p>
          <a:p>
            <a:endParaRPr lang="en-US" dirty="0"/>
          </a:p>
        </p:txBody>
      </p:sp>
      <p:sp>
        <p:nvSpPr>
          <p:cNvPr id="4" name="Text Placeholder 3">
            <a:extLst>
              <a:ext uri="{FF2B5EF4-FFF2-40B4-BE49-F238E27FC236}">
                <a16:creationId xmlns:a16="http://schemas.microsoft.com/office/drawing/2014/main" id="{2D633471-557F-B84D-8773-73C53E44EAF9}"/>
              </a:ext>
            </a:extLst>
          </p:cNvPr>
          <p:cNvSpPr>
            <a:spLocks noGrp="1"/>
          </p:cNvSpPr>
          <p:nvPr>
            <p:ph type="body" sz="quarter" idx="12"/>
          </p:nvPr>
        </p:nvSpPr>
        <p:spPr/>
        <p:txBody>
          <a:bodyPr/>
          <a:lstStyle/>
          <a:p>
            <a:endParaRPr lang="en-US" dirty="0"/>
          </a:p>
          <a:p>
            <a:endParaRPr lang="en-US" dirty="0"/>
          </a:p>
        </p:txBody>
      </p:sp>
      <p:sp>
        <p:nvSpPr>
          <p:cNvPr id="9" name="TextBox 8">
            <a:extLst>
              <a:ext uri="{FF2B5EF4-FFF2-40B4-BE49-F238E27FC236}">
                <a16:creationId xmlns:a16="http://schemas.microsoft.com/office/drawing/2014/main" id="{FAFC128C-8738-4A68-AF4B-5272558E598B}"/>
              </a:ext>
            </a:extLst>
          </p:cNvPr>
          <p:cNvSpPr txBox="1"/>
          <p:nvPr/>
        </p:nvSpPr>
        <p:spPr>
          <a:xfrm>
            <a:off x="3168869" y="6172200"/>
            <a:ext cx="8382000" cy="609600"/>
          </a:xfrm>
          <a:prstGeom prst="rect">
            <a:avLst/>
          </a:prstGeom>
          <a:solidFill>
            <a:srgbClr val="002776"/>
          </a:solidFill>
        </p:spPr>
        <p:txBody>
          <a:bodyPr wrap="square" rtlCol="0">
            <a:spAutoFit/>
          </a:bodyPr>
          <a:lstStyle/>
          <a:p>
            <a:endParaRPr lang="en-US" dirty="0"/>
          </a:p>
        </p:txBody>
      </p:sp>
    </p:spTree>
    <p:extLst>
      <p:ext uri="{BB962C8B-B14F-4D97-AF65-F5344CB8AC3E}">
        <p14:creationId xmlns:p14="http://schemas.microsoft.com/office/powerpoint/2010/main" val="143079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773B1-E33F-4827-92BE-EDDBA60425BD}"/>
              </a:ext>
            </a:extLst>
          </p:cNvPr>
          <p:cNvSpPr txBox="1"/>
          <p:nvPr/>
        </p:nvSpPr>
        <p:spPr>
          <a:xfrm>
            <a:off x="3352800" y="6324600"/>
            <a:ext cx="7620000" cy="369332"/>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8245C796-638F-4C08-A1B7-E66D44B4127D}"/>
              </a:ext>
            </a:extLst>
          </p:cNvPr>
          <p:cNvPicPr>
            <a:picLocks noChangeAspect="1"/>
          </p:cNvPicPr>
          <p:nvPr/>
        </p:nvPicPr>
        <p:blipFill rotWithShape="1">
          <a:blip r:embed="rId2"/>
          <a:srcRect l="-1" t="15556" r="-1869"/>
          <a:stretch/>
        </p:blipFill>
        <p:spPr>
          <a:xfrm>
            <a:off x="457200" y="902732"/>
            <a:ext cx="8305800" cy="5791200"/>
          </a:xfrm>
          <a:prstGeom prst="rect">
            <a:avLst/>
          </a:prstGeom>
        </p:spPr>
      </p:pic>
      <p:pic>
        <p:nvPicPr>
          <p:cNvPr id="3" name="Picture 2">
            <a:extLst>
              <a:ext uri="{FF2B5EF4-FFF2-40B4-BE49-F238E27FC236}">
                <a16:creationId xmlns:a16="http://schemas.microsoft.com/office/drawing/2014/main" id="{D848970B-D559-46B7-B246-062C32988881}"/>
              </a:ext>
            </a:extLst>
          </p:cNvPr>
          <p:cNvPicPr>
            <a:picLocks noChangeAspect="1"/>
          </p:cNvPicPr>
          <p:nvPr/>
        </p:nvPicPr>
        <p:blipFill>
          <a:blip r:embed="rId3"/>
          <a:stretch>
            <a:fillRect/>
          </a:stretch>
        </p:blipFill>
        <p:spPr>
          <a:xfrm>
            <a:off x="304800" y="293132"/>
            <a:ext cx="7658100" cy="609600"/>
          </a:xfrm>
          <a:prstGeom prst="rect">
            <a:avLst/>
          </a:prstGeom>
        </p:spPr>
      </p:pic>
    </p:spTree>
    <p:extLst>
      <p:ext uri="{BB962C8B-B14F-4D97-AF65-F5344CB8AC3E}">
        <p14:creationId xmlns:p14="http://schemas.microsoft.com/office/powerpoint/2010/main" val="102178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C3B565-D61E-4046-AE99-34596A9B7FDF}"/>
              </a:ext>
            </a:extLst>
          </p:cNvPr>
          <p:cNvSpPr>
            <a:spLocks noGrp="1"/>
          </p:cNvSpPr>
          <p:nvPr>
            <p:ph type="body" sz="quarter" idx="10"/>
          </p:nvPr>
        </p:nvSpPr>
        <p:spPr>
          <a:xfrm>
            <a:off x="800100" y="645737"/>
            <a:ext cx="8314946" cy="318678"/>
          </a:xfrm>
        </p:spPr>
        <p:txBody>
          <a:bodyPr/>
          <a:lstStyle/>
          <a:p>
            <a:r>
              <a:rPr lang="en-US" dirty="0">
                <a:solidFill>
                  <a:schemeClr val="accent1">
                    <a:lumMod val="75000"/>
                  </a:schemeClr>
                </a:solidFill>
              </a:rPr>
              <a:t>Provider Contracting</a:t>
            </a:r>
          </a:p>
        </p:txBody>
      </p:sp>
      <p:sp>
        <p:nvSpPr>
          <p:cNvPr id="5" name="Rectangle 4">
            <a:extLst>
              <a:ext uri="{FF2B5EF4-FFF2-40B4-BE49-F238E27FC236}">
                <a16:creationId xmlns:a16="http://schemas.microsoft.com/office/drawing/2014/main" id="{EE9054E4-54A5-493F-BA36-98484B0DDEA9}"/>
              </a:ext>
            </a:extLst>
          </p:cNvPr>
          <p:cNvSpPr/>
          <p:nvPr/>
        </p:nvSpPr>
        <p:spPr>
          <a:xfrm>
            <a:off x="690838" y="1373674"/>
            <a:ext cx="10591800" cy="461665"/>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200" dirty="0">
                <a:ea typeface="Times New Roman" panose="02020603050405020304" pitchFamily="18" charset="0"/>
              </a:rPr>
              <a:t>All in-network community mental health centers (CMHCs) are contracted for Mobile Crisis Intervention (MCI) and all five Intensive Community Based Treatment (ICBT) services.  The CMHC Fee Schedule is found on Provider Central notes the codes, applicable modifiers, and current reimbursement rates. </a:t>
            </a:r>
            <a:endParaRPr lang="en-US" sz="1200" dirty="0">
              <a:ea typeface="Calibri" panose="020F0502020204030204" pitchFamily="34" charset="0"/>
            </a:endParaRPr>
          </a:p>
        </p:txBody>
      </p:sp>
      <p:graphicFrame>
        <p:nvGraphicFramePr>
          <p:cNvPr id="6" name="Table 5">
            <a:extLst>
              <a:ext uri="{FF2B5EF4-FFF2-40B4-BE49-F238E27FC236}">
                <a16:creationId xmlns:a16="http://schemas.microsoft.com/office/drawing/2014/main" id="{56BFF069-30AA-42B8-9E6B-BF941BB8187B}"/>
              </a:ext>
            </a:extLst>
          </p:cNvPr>
          <p:cNvGraphicFramePr>
            <a:graphicFrameLocks noGrp="1"/>
          </p:cNvGraphicFramePr>
          <p:nvPr>
            <p:extLst>
              <p:ext uri="{D42A27DB-BD31-4B8C-83A1-F6EECF244321}">
                <p14:modId xmlns:p14="http://schemas.microsoft.com/office/powerpoint/2010/main" val="3862225991"/>
              </p:ext>
            </p:extLst>
          </p:nvPr>
        </p:nvGraphicFramePr>
        <p:xfrm>
          <a:off x="1066800" y="2057400"/>
          <a:ext cx="9601200" cy="1502410"/>
        </p:xfrm>
        <a:graphic>
          <a:graphicData uri="http://schemas.openxmlformats.org/drawingml/2006/table">
            <a:tbl>
              <a:tblPr firstRow="1" firstCol="1" bandRow="1">
                <a:tableStyleId>{7DF18680-E054-41AD-8BC1-D1AEF772440D}</a:tableStyleId>
              </a:tblPr>
              <a:tblGrid>
                <a:gridCol w="657054">
                  <a:extLst>
                    <a:ext uri="{9D8B030D-6E8A-4147-A177-3AD203B41FA5}">
                      <a16:colId xmlns:a16="http://schemas.microsoft.com/office/drawing/2014/main" val="3261271016"/>
                    </a:ext>
                  </a:extLst>
                </a:gridCol>
                <a:gridCol w="813104">
                  <a:extLst>
                    <a:ext uri="{9D8B030D-6E8A-4147-A177-3AD203B41FA5}">
                      <a16:colId xmlns:a16="http://schemas.microsoft.com/office/drawing/2014/main" val="4067660602"/>
                    </a:ext>
                  </a:extLst>
                </a:gridCol>
                <a:gridCol w="3256523">
                  <a:extLst>
                    <a:ext uri="{9D8B030D-6E8A-4147-A177-3AD203B41FA5}">
                      <a16:colId xmlns:a16="http://schemas.microsoft.com/office/drawing/2014/main" val="2360300140"/>
                    </a:ext>
                  </a:extLst>
                </a:gridCol>
                <a:gridCol w="4874519">
                  <a:extLst>
                    <a:ext uri="{9D8B030D-6E8A-4147-A177-3AD203B41FA5}">
                      <a16:colId xmlns:a16="http://schemas.microsoft.com/office/drawing/2014/main" val="3094735467"/>
                    </a:ext>
                  </a:extLst>
                </a:gridCol>
              </a:tblGrid>
              <a:tr h="222250">
                <a:tc>
                  <a:txBody>
                    <a:bodyPr/>
                    <a:lstStyle/>
                    <a:p>
                      <a:pPr marL="0" marR="0">
                        <a:spcBef>
                          <a:spcPts val="0"/>
                        </a:spcBef>
                        <a:spcAft>
                          <a:spcPts val="0"/>
                        </a:spcAft>
                      </a:pPr>
                      <a:r>
                        <a:rPr lang="en-US" sz="1200" dirty="0">
                          <a:effectLst/>
                        </a:rPr>
                        <a:t>Code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Modifier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Service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Description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6218037"/>
                  </a:ext>
                </a:extLst>
              </a:tr>
              <a:tr h="0">
                <a:tc>
                  <a:txBody>
                    <a:bodyPr/>
                    <a:lstStyle/>
                    <a:p>
                      <a:pPr marL="0" marR="0">
                        <a:spcBef>
                          <a:spcPts val="0"/>
                        </a:spcBef>
                        <a:spcAft>
                          <a:spcPts val="0"/>
                        </a:spcAft>
                      </a:pPr>
                      <a:r>
                        <a:rPr lang="en-US" sz="1200" dirty="0">
                          <a:effectLst/>
                        </a:rPr>
                        <a:t>H2011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N/A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Mobile crisis intervention (MCI)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Crisis Intervention Service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6239011"/>
                  </a:ext>
                </a:extLst>
              </a:tr>
              <a:tr h="0">
                <a:tc>
                  <a:txBody>
                    <a:bodyPr/>
                    <a:lstStyle/>
                    <a:p>
                      <a:pPr marL="0" marR="0">
                        <a:spcBef>
                          <a:spcPts val="0"/>
                        </a:spcBef>
                        <a:spcAft>
                          <a:spcPts val="0"/>
                        </a:spcAft>
                      </a:pPr>
                      <a:r>
                        <a:rPr lang="en-US" sz="1200">
                          <a:effectLst/>
                        </a:rPr>
                        <a:t>H0023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HK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Intensive care coordination (ICC)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Behavioral Health Outreach Service (planned approach to reach a targeted population)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1804855"/>
                  </a:ext>
                </a:extLst>
              </a:tr>
              <a:tr h="0">
                <a:tc>
                  <a:txBody>
                    <a:bodyPr/>
                    <a:lstStyle/>
                    <a:p>
                      <a:pPr marL="0" marR="0">
                        <a:spcBef>
                          <a:spcPts val="0"/>
                        </a:spcBef>
                        <a:spcAft>
                          <a:spcPts val="0"/>
                        </a:spcAft>
                      </a:pPr>
                      <a:r>
                        <a:rPr lang="en-US" sz="1200">
                          <a:effectLst/>
                        </a:rPr>
                        <a:t>H2020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HK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In-home therapy (IHT)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Therapeutic Behavioral Service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6695715"/>
                  </a:ext>
                </a:extLst>
              </a:tr>
              <a:tr h="0">
                <a:tc>
                  <a:txBody>
                    <a:bodyPr/>
                    <a:lstStyle/>
                    <a:p>
                      <a:pPr marL="0" marR="0">
                        <a:spcBef>
                          <a:spcPts val="0"/>
                        </a:spcBef>
                        <a:spcAft>
                          <a:spcPts val="0"/>
                        </a:spcAft>
                      </a:pPr>
                      <a:r>
                        <a:rPr lang="en-US" sz="1200" dirty="0">
                          <a:effectLst/>
                        </a:rPr>
                        <a:t>H0040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HK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In-home behavioral health services (IHBS)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Assertive Community Treatment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4238201"/>
                  </a:ext>
                </a:extLst>
              </a:tr>
              <a:tr h="0">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H0025</a:t>
                      </a:r>
                    </a:p>
                  </a:txBody>
                  <a:tcPr marL="68580" marR="6858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HK</a:t>
                      </a:r>
                    </a:p>
                  </a:txBody>
                  <a:tcPr marL="68580" marR="6858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Family Support and Training (FS&amp;T)</a:t>
                      </a:r>
                    </a:p>
                  </a:txBody>
                  <a:tcPr marL="68580" marR="68580" marT="0" marB="0"/>
                </a:tc>
                <a:tc>
                  <a:txBody>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0760825"/>
                  </a:ext>
                </a:extLst>
              </a:tr>
              <a:tr h="0">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H0046</a:t>
                      </a:r>
                    </a:p>
                  </a:txBody>
                  <a:tcPr marL="68580" marR="6858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HK</a:t>
                      </a:r>
                    </a:p>
                  </a:txBody>
                  <a:tcPr marL="68580" marR="6858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Therapeutic Mentoring (TM)</a:t>
                      </a:r>
                    </a:p>
                  </a:txBody>
                  <a:tcPr marL="68580" marR="68580" marT="0" marB="0"/>
                </a:tc>
                <a:tc>
                  <a:txBody>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9813021"/>
                  </a:ext>
                </a:extLst>
              </a:tr>
            </a:tbl>
          </a:graphicData>
        </a:graphic>
      </p:graphicFrame>
      <p:sp>
        <p:nvSpPr>
          <p:cNvPr id="7" name="Rectangle 6">
            <a:extLst>
              <a:ext uri="{FF2B5EF4-FFF2-40B4-BE49-F238E27FC236}">
                <a16:creationId xmlns:a16="http://schemas.microsoft.com/office/drawing/2014/main" id="{4BDF140D-071C-41C7-8DC8-18B4119FC532}"/>
              </a:ext>
            </a:extLst>
          </p:cNvPr>
          <p:cNvSpPr/>
          <p:nvPr/>
        </p:nvSpPr>
        <p:spPr>
          <a:xfrm>
            <a:off x="690838" y="3962400"/>
            <a:ext cx="11201400" cy="1938992"/>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200" dirty="0">
                <a:ea typeface="Times New Roman" panose="02020603050405020304" pitchFamily="18" charset="0"/>
              </a:rPr>
              <a:t>The CMHC network is an open network; all BHCA providers are encouraged to submit the Provider Application as found on Provider Central:  </a:t>
            </a:r>
            <a:r>
              <a:rPr lang="en-US" sz="1200" u="sng" dirty="0">
                <a:solidFill>
                  <a:srgbClr val="0000FF"/>
                </a:solidFill>
                <a:ea typeface="Calibri" panose="020F0502020204030204" pitchFamily="34" charset="0"/>
                <a:hlinkClick r:id="rId2"/>
              </a:rPr>
              <a:t>https://provider.bluecrossma.com/ProviderHome/myportal/home/office-resources/enrollment/contracting-applications</a:t>
            </a:r>
            <a:r>
              <a:rPr lang="en-US" sz="1200" u="sng" dirty="0">
                <a:solidFill>
                  <a:srgbClr val="0000FF"/>
                </a:solidFill>
                <a:ea typeface="Calibri" panose="020F0502020204030204" pitchFamily="34" charset="0"/>
              </a:rPr>
              <a:t> </a:t>
            </a:r>
          </a:p>
          <a:p>
            <a:pPr marR="0" lvl="0">
              <a:spcBef>
                <a:spcPts val="0"/>
              </a:spcBef>
              <a:spcAft>
                <a:spcPts val="0"/>
              </a:spcAft>
            </a:pPr>
            <a:r>
              <a:rPr lang="en-US" sz="1200" dirty="0">
                <a:ea typeface="Times New Roman" panose="02020603050405020304" pitchFamily="18" charset="0"/>
              </a:rPr>
              <a:t>          When submitting the Application, be sure to include the Behavioral Health for Children and Adolescents form for all sites. </a:t>
            </a:r>
            <a:endParaRPr lang="en-US" sz="1200" dirty="0">
              <a:ea typeface="Calibri" panose="020F0502020204030204" pitchFamily="34" charset="0"/>
            </a:endParaRPr>
          </a:p>
          <a:p>
            <a:pPr marL="457200" marR="0">
              <a:spcBef>
                <a:spcPts val="0"/>
              </a:spcBef>
              <a:spcAft>
                <a:spcPts val="0"/>
              </a:spcAft>
            </a:pPr>
            <a:r>
              <a:rPr lang="en-US" sz="1200" dirty="0">
                <a:ea typeface="Times New Roman" panose="02020603050405020304" pitchFamily="18" charset="0"/>
              </a:rPr>
              <a:t> </a:t>
            </a:r>
            <a:endParaRPr lang="en-US" sz="1200" dirty="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a typeface="Times New Roman" panose="02020603050405020304" pitchFamily="18" charset="0"/>
              </a:rPr>
              <a:t>All submitted Applications are reviewed to ensure our network CMHCs meet our credentialing standards. Current credentialing policies do not require the individual BHCA sites to be listed on the CMHC license. </a:t>
            </a:r>
            <a:endParaRPr lang="en-US" sz="1200" dirty="0">
              <a:ea typeface="Calibri" panose="020F0502020204030204" pitchFamily="34" charset="0"/>
            </a:endParaRPr>
          </a:p>
          <a:p>
            <a:pPr marL="457200" marR="0">
              <a:spcBef>
                <a:spcPts val="0"/>
              </a:spcBef>
              <a:spcAft>
                <a:spcPts val="0"/>
              </a:spcAft>
            </a:pPr>
            <a:r>
              <a:rPr lang="en-US" sz="1200" dirty="0">
                <a:ea typeface="Times New Roman" panose="02020603050405020304" pitchFamily="18" charset="0"/>
              </a:rPr>
              <a:t> </a:t>
            </a:r>
            <a:endParaRPr lang="en-US" sz="1200" dirty="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a typeface="Times New Roman" panose="02020603050405020304" pitchFamily="18" charset="0"/>
              </a:rPr>
              <a:t>Under the CMHC, clinicians are not individually credentialed and contracted and clinicians providing the BHCA or MCI services do not need to be independently licensed. However, clinicians rendering BHCA or MCI services must possess the appropriate training and education and must be supervised by an independently licensed clinician.</a:t>
            </a:r>
            <a:endParaRPr lang="en-US" sz="1200" dirty="0">
              <a:ea typeface="Calibri" panose="020F0502020204030204" pitchFamily="34" charset="0"/>
            </a:endParaRPr>
          </a:p>
          <a:p>
            <a:pPr marL="457200" marR="0">
              <a:spcBef>
                <a:spcPts val="0"/>
              </a:spcBef>
              <a:spcAft>
                <a:spcPts val="0"/>
              </a:spcAft>
            </a:pPr>
            <a:r>
              <a:rPr lang="en-US" sz="1200" dirty="0">
                <a:ea typeface="Times New Roman" panose="02020603050405020304" pitchFamily="18" charset="0"/>
              </a:rPr>
              <a:t> </a:t>
            </a:r>
            <a:endParaRPr lang="en-US" sz="1200" dirty="0">
              <a:ea typeface="Calibri" panose="020F0502020204030204" pitchFamily="34" charset="0"/>
            </a:endParaRPr>
          </a:p>
        </p:txBody>
      </p:sp>
      <p:sp>
        <p:nvSpPr>
          <p:cNvPr id="3" name="TextBox 2">
            <a:extLst>
              <a:ext uri="{FF2B5EF4-FFF2-40B4-BE49-F238E27FC236}">
                <a16:creationId xmlns:a16="http://schemas.microsoft.com/office/drawing/2014/main" id="{9C61D471-D863-4572-8C75-044CD48DD1F2}"/>
              </a:ext>
            </a:extLst>
          </p:cNvPr>
          <p:cNvSpPr txBox="1"/>
          <p:nvPr/>
        </p:nvSpPr>
        <p:spPr>
          <a:xfrm>
            <a:off x="3350172" y="6335513"/>
            <a:ext cx="7315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63993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C3B565-D61E-4046-AE99-34596A9B7FDF}"/>
              </a:ext>
            </a:extLst>
          </p:cNvPr>
          <p:cNvSpPr>
            <a:spLocks noGrp="1"/>
          </p:cNvSpPr>
          <p:nvPr>
            <p:ph type="body" sz="quarter" idx="10"/>
          </p:nvPr>
        </p:nvSpPr>
        <p:spPr>
          <a:xfrm>
            <a:off x="838200" y="835611"/>
            <a:ext cx="8314946" cy="318678"/>
          </a:xfrm>
        </p:spPr>
        <p:txBody>
          <a:bodyPr/>
          <a:lstStyle/>
          <a:p>
            <a:r>
              <a:rPr lang="en-US" dirty="0">
                <a:solidFill>
                  <a:srgbClr val="FF8600"/>
                </a:solidFill>
              </a:rPr>
              <a:t>Member Eligibility </a:t>
            </a:r>
          </a:p>
        </p:txBody>
      </p:sp>
      <p:sp>
        <p:nvSpPr>
          <p:cNvPr id="4" name="TextBox 3">
            <a:extLst>
              <a:ext uri="{FF2B5EF4-FFF2-40B4-BE49-F238E27FC236}">
                <a16:creationId xmlns:a16="http://schemas.microsoft.com/office/drawing/2014/main" id="{93AF4FC6-041F-448A-81C9-26876B44E139}"/>
              </a:ext>
            </a:extLst>
          </p:cNvPr>
          <p:cNvSpPr txBox="1"/>
          <p:nvPr/>
        </p:nvSpPr>
        <p:spPr>
          <a:xfrm>
            <a:off x="914400" y="1550524"/>
            <a:ext cx="8763000" cy="2246769"/>
          </a:xfrm>
          <a:prstGeom prst="rect">
            <a:avLst/>
          </a:prstGeom>
          <a:noFill/>
        </p:spPr>
        <p:txBody>
          <a:bodyPr wrap="square" rtlCol="0">
            <a:spAutoFit/>
          </a:bodyPr>
          <a:lstStyle/>
          <a:p>
            <a:pPr lvl="0"/>
            <a:r>
              <a:rPr lang="en-US" sz="1400" b="1" u="sng" dirty="0"/>
              <a:t>Mobile Crisis Intervention and Acute Residential Treatment</a:t>
            </a:r>
          </a:p>
          <a:p>
            <a:pPr marL="285750" lvl="0" indent="-285750">
              <a:buFont typeface="Arial" panose="020B0604020202020204" pitchFamily="34" charset="0"/>
              <a:buChar char="•"/>
            </a:pPr>
            <a:r>
              <a:rPr lang="en-US" sz="1400" dirty="0"/>
              <a:t>Both Fully Insured and all Self Insured Accounts provide coverage for Mobile Crisis Intervention and Acute Residential Treatment</a:t>
            </a:r>
          </a:p>
          <a:p>
            <a:pPr lvl="0"/>
            <a:endParaRPr lang="en-US" sz="1400" dirty="0"/>
          </a:p>
          <a:p>
            <a:pPr lvl="0"/>
            <a:r>
              <a:rPr lang="en-US" sz="1400" b="1" u="sng" dirty="0"/>
              <a:t>Intensive Community Based Treatments</a:t>
            </a:r>
          </a:p>
          <a:p>
            <a:pPr marL="285750" lvl="0" indent="-285750">
              <a:buFont typeface="Arial" panose="020B0604020202020204" pitchFamily="34" charset="0"/>
              <a:buChar char="•"/>
            </a:pPr>
            <a:r>
              <a:rPr lang="en-US" sz="1400" dirty="0"/>
              <a:t>Members  &lt;19yr</a:t>
            </a:r>
          </a:p>
          <a:p>
            <a:pPr marL="285750" lvl="0" indent="-285750">
              <a:buFont typeface="Arial" panose="020B0604020202020204" pitchFamily="34" charset="0"/>
              <a:buChar char="•"/>
            </a:pPr>
            <a:r>
              <a:rPr lang="en-US" sz="1400" dirty="0"/>
              <a:t>Fully Insured Accounts starting 7/1/2019 based on the renewal date.</a:t>
            </a:r>
          </a:p>
          <a:p>
            <a:pPr marL="285750" lvl="0" indent="-285750">
              <a:buFont typeface="Arial" panose="020B0604020202020204" pitchFamily="34" charset="0"/>
              <a:buChar char="•"/>
            </a:pPr>
            <a:r>
              <a:rPr lang="en-US" sz="1400" dirty="0"/>
              <a:t>Self Insured Accounts with the option to opt-out starting 1/1/2020 based on the renewal date.</a:t>
            </a:r>
          </a:p>
          <a:p>
            <a:pPr marL="285750" lvl="0" indent="-285750">
              <a:buFont typeface="Arial" panose="020B0604020202020204" pitchFamily="34" charset="0"/>
              <a:buChar char="•"/>
            </a:pPr>
            <a:r>
              <a:rPr lang="en-US" sz="1400" dirty="0"/>
              <a:t>Self Insured Accounts for FS&amp;T and TM are starting 1/1/2021 based on the renewal date.</a:t>
            </a:r>
          </a:p>
          <a:p>
            <a:pPr lvl="0"/>
            <a:endParaRPr lang="en-US" sz="1400" dirty="0"/>
          </a:p>
        </p:txBody>
      </p:sp>
      <p:sp>
        <p:nvSpPr>
          <p:cNvPr id="7" name="TextBox 6">
            <a:extLst>
              <a:ext uri="{FF2B5EF4-FFF2-40B4-BE49-F238E27FC236}">
                <a16:creationId xmlns:a16="http://schemas.microsoft.com/office/drawing/2014/main" id="{98E3571A-ACAE-4F1F-8C8B-8795C44A5F10}"/>
              </a:ext>
            </a:extLst>
          </p:cNvPr>
          <p:cNvSpPr txBox="1"/>
          <p:nvPr/>
        </p:nvSpPr>
        <p:spPr>
          <a:xfrm>
            <a:off x="914400" y="4081272"/>
            <a:ext cx="10210800" cy="2031325"/>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Self-Insured plans are those in which a large employer takes on full financial risk for providing health care benefits for their employees.</a:t>
            </a:r>
          </a:p>
          <a:p>
            <a:pPr marL="285750" lvl="0" indent="-285750">
              <a:buFont typeface="Arial" panose="020B0604020202020204" pitchFamily="34" charset="0"/>
              <a:buChar char="•"/>
            </a:pPr>
            <a:r>
              <a:rPr lang="en-US" sz="1400" dirty="0"/>
              <a:t>These employers often contract with insurers to administer their claims without taking on any financial risk like with a fully-insured plan.</a:t>
            </a:r>
          </a:p>
          <a:p>
            <a:pPr marL="285750" lvl="0" indent="-285750">
              <a:buFont typeface="Arial" panose="020B0604020202020204" pitchFamily="34" charset="0"/>
              <a:buChar char="•"/>
            </a:pPr>
            <a:r>
              <a:rPr lang="en-US" sz="1400" dirty="0"/>
              <a:t>These plans are regulated entirely by federal law, and are not subject to state mandates.</a:t>
            </a:r>
          </a:p>
          <a:p>
            <a:pPr marL="285750" lvl="0" indent="-285750">
              <a:buFont typeface="Arial" panose="020B0604020202020204" pitchFamily="34" charset="0"/>
              <a:buChar char="•"/>
            </a:pPr>
            <a:r>
              <a:rPr lang="en-US" sz="1400" dirty="0"/>
              <a:t>For that reason, some employers may choose to opt out of certain state requirements, including coverage for BHCA services.</a:t>
            </a:r>
          </a:p>
          <a:p>
            <a:pPr marL="742950" lvl="1" indent="-285750">
              <a:buFont typeface="Wingdings" panose="05000000000000000000" pitchFamily="2" charset="2"/>
              <a:buChar char="v"/>
            </a:pPr>
            <a:r>
              <a:rPr lang="en-US" sz="1400" dirty="0"/>
              <a:t>BCBSMA policy requires these employers to affirmatively opt out to decline this coverage, rather than permitting them to opt into coverage.</a:t>
            </a:r>
          </a:p>
          <a:p>
            <a:pPr marL="285750" lvl="0" indent="-285750">
              <a:buFont typeface="Arial" panose="020B0604020202020204" pitchFamily="34" charset="0"/>
              <a:buChar char="•"/>
            </a:pPr>
            <a:r>
              <a:rPr lang="en-US" sz="1400" dirty="0"/>
              <a:t>It is important for providers to check a patient’s eligibility for BHCA services because their fully-insured or self-insured status will not be apparent from their membership card.</a:t>
            </a:r>
          </a:p>
        </p:txBody>
      </p:sp>
      <p:sp>
        <p:nvSpPr>
          <p:cNvPr id="8" name="TextBox 7">
            <a:extLst>
              <a:ext uri="{FF2B5EF4-FFF2-40B4-BE49-F238E27FC236}">
                <a16:creationId xmlns:a16="http://schemas.microsoft.com/office/drawing/2014/main" id="{8B96875A-C5A7-4BF8-AFAE-7D5093DEAFD2}"/>
              </a:ext>
            </a:extLst>
          </p:cNvPr>
          <p:cNvSpPr txBox="1"/>
          <p:nvPr/>
        </p:nvSpPr>
        <p:spPr>
          <a:xfrm>
            <a:off x="938784" y="3785687"/>
            <a:ext cx="8915400" cy="307777"/>
          </a:xfrm>
          <a:prstGeom prst="rect">
            <a:avLst/>
          </a:prstGeom>
          <a:noFill/>
        </p:spPr>
        <p:txBody>
          <a:bodyPr wrap="square" rtlCol="0">
            <a:spAutoFit/>
          </a:bodyPr>
          <a:lstStyle/>
          <a:p>
            <a:r>
              <a:rPr lang="en-US" sz="1400" b="1" u="sng" dirty="0"/>
              <a:t>Self Insured Plans</a:t>
            </a:r>
          </a:p>
        </p:txBody>
      </p:sp>
      <p:sp>
        <p:nvSpPr>
          <p:cNvPr id="6" name="TextBox 5">
            <a:extLst>
              <a:ext uri="{FF2B5EF4-FFF2-40B4-BE49-F238E27FC236}">
                <a16:creationId xmlns:a16="http://schemas.microsoft.com/office/drawing/2014/main" id="{7B3FACF0-9718-4274-9F63-8032B97FE1D3}"/>
              </a:ext>
            </a:extLst>
          </p:cNvPr>
          <p:cNvSpPr txBox="1"/>
          <p:nvPr/>
        </p:nvSpPr>
        <p:spPr>
          <a:xfrm>
            <a:off x="3350172" y="6335513"/>
            <a:ext cx="7315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8950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C3B565-D61E-4046-AE99-34596A9B7FDF}"/>
              </a:ext>
            </a:extLst>
          </p:cNvPr>
          <p:cNvSpPr>
            <a:spLocks noGrp="1"/>
          </p:cNvSpPr>
          <p:nvPr>
            <p:ph type="body" sz="quarter" idx="10"/>
          </p:nvPr>
        </p:nvSpPr>
        <p:spPr/>
        <p:txBody>
          <a:bodyPr/>
          <a:lstStyle/>
          <a:p>
            <a:r>
              <a:rPr lang="en-US" dirty="0">
                <a:solidFill>
                  <a:srgbClr val="FF8600"/>
                </a:solidFill>
              </a:rPr>
              <a:t>Authorization Process and Requirements</a:t>
            </a:r>
          </a:p>
        </p:txBody>
      </p:sp>
      <p:sp>
        <p:nvSpPr>
          <p:cNvPr id="7" name="Rectangle 6">
            <a:extLst>
              <a:ext uri="{FF2B5EF4-FFF2-40B4-BE49-F238E27FC236}">
                <a16:creationId xmlns:a16="http://schemas.microsoft.com/office/drawing/2014/main" id="{F3002D4A-6B65-4083-AFF9-7CDE23855045}"/>
              </a:ext>
            </a:extLst>
          </p:cNvPr>
          <p:cNvSpPr/>
          <p:nvPr/>
        </p:nvSpPr>
        <p:spPr>
          <a:xfrm>
            <a:off x="822214" y="1719708"/>
            <a:ext cx="6162906" cy="645754"/>
          </a:xfrm>
          <a:prstGeom prst="rect">
            <a:avLst/>
          </a:prstGeom>
        </p:spPr>
        <p:txBody>
          <a:bodyPr wrap="none">
            <a:spAutoFit/>
          </a:bodyPr>
          <a:lstStyle/>
          <a:p>
            <a:pPr marL="0" marR="0">
              <a:lnSpc>
                <a:spcPct val="107000"/>
              </a:lnSpc>
              <a:spcBef>
                <a:spcPts val="0"/>
              </a:spcBef>
              <a:spcAft>
                <a:spcPts val="800"/>
              </a:spcAft>
            </a:pPr>
            <a:r>
              <a:rPr lang="en-US" sz="1400" b="1" dirty="0">
                <a:ea typeface="Calibri" panose="020F0502020204030204" pitchFamily="34" charset="0"/>
                <a:cs typeface="Calibri" panose="020F0502020204030204" pitchFamily="34" charset="0"/>
              </a:rPr>
              <a:t>Prior Authorization is </a:t>
            </a:r>
            <a:r>
              <a:rPr lang="en-US" sz="1400" b="1" u="sng" dirty="0">
                <a:ea typeface="Calibri" panose="020F0502020204030204" pitchFamily="34" charset="0"/>
                <a:cs typeface="Calibri" panose="020F0502020204030204" pitchFamily="34" charset="0"/>
              </a:rPr>
              <a:t>NOT</a:t>
            </a:r>
            <a:r>
              <a:rPr lang="en-US" sz="1400" b="1" dirty="0">
                <a:ea typeface="Calibri" panose="020F0502020204030204" pitchFamily="34" charset="0"/>
                <a:cs typeface="Calibri" panose="020F0502020204030204" pitchFamily="34" charset="0"/>
              </a:rPr>
              <a:t> required for </a:t>
            </a:r>
            <a:r>
              <a:rPr lang="en-US" sz="1400" b="1" dirty="0">
                <a:solidFill>
                  <a:srgbClr val="4472C4"/>
                </a:solidFill>
                <a:ea typeface="Calibri" panose="020F0502020204030204" pitchFamily="34" charset="0"/>
                <a:cs typeface="Calibri" panose="020F0502020204030204" pitchFamily="34" charset="0"/>
              </a:rPr>
              <a:t>Mobile Crisis Intervention (MCI) </a:t>
            </a:r>
            <a:r>
              <a:rPr lang="en-US" sz="1400" b="1" dirty="0">
                <a:ea typeface="Calibri" panose="020F0502020204030204" pitchFamily="34" charset="0"/>
                <a:cs typeface="Calibri" panose="020F0502020204030204" pitchFamily="34" charset="0"/>
              </a:rPr>
              <a:t>services </a:t>
            </a:r>
          </a:p>
          <a:p>
            <a:pPr marL="0" marR="0">
              <a:lnSpc>
                <a:spcPct val="107000"/>
              </a:lnSpc>
              <a:spcBef>
                <a:spcPts val="0"/>
              </a:spcBef>
              <a:spcAft>
                <a:spcPts val="800"/>
              </a:spcAft>
            </a:pPr>
            <a:r>
              <a:rPr lang="en-US" sz="1400" dirty="0">
                <a:ea typeface="Calibri" panose="020F0502020204030204" pitchFamily="34" charset="0"/>
                <a:cs typeface="Calibri" panose="020F0502020204030204" pitchFamily="34" charset="0"/>
              </a:rPr>
              <a:t>  </a:t>
            </a:r>
          </a:p>
        </p:txBody>
      </p:sp>
      <p:graphicFrame>
        <p:nvGraphicFramePr>
          <p:cNvPr id="4" name="Table 3">
            <a:extLst>
              <a:ext uri="{FF2B5EF4-FFF2-40B4-BE49-F238E27FC236}">
                <a16:creationId xmlns:a16="http://schemas.microsoft.com/office/drawing/2014/main" id="{4D9B5210-A722-412F-AEEB-481F34C43B53}"/>
              </a:ext>
            </a:extLst>
          </p:cNvPr>
          <p:cNvGraphicFramePr>
            <a:graphicFrameLocks noGrp="1"/>
          </p:cNvGraphicFramePr>
          <p:nvPr>
            <p:extLst>
              <p:ext uri="{D42A27DB-BD31-4B8C-83A1-F6EECF244321}">
                <p14:modId xmlns:p14="http://schemas.microsoft.com/office/powerpoint/2010/main" val="2688021729"/>
              </p:ext>
            </p:extLst>
          </p:nvPr>
        </p:nvGraphicFramePr>
        <p:xfrm>
          <a:off x="829054" y="2971800"/>
          <a:ext cx="8662670" cy="1343470"/>
        </p:xfrm>
        <a:graphic>
          <a:graphicData uri="http://schemas.openxmlformats.org/drawingml/2006/table">
            <a:tbl>
              <a:tblPr firstRow="1" firstCol="1" bandRow="1">
                <a:tableStyleId>{7DF18680-E054-41AD-8BC1-D1AEF772440D}</a:tableStyleId>
              </a:tblPr>
              <a:tblGrid>
                <a:gridCol w="1997710">
                  <a:extLst>
                    <a:ext uri="{9D8B030D-6E8A-4147-A177-3AD203B41FA5}">
                      <a16:colId xmlns:a16="http://schemas.microsoft.com/office/drawing/2014/main" val="2726976054"/>
                    </a:ext>
                  </a:extLst>
                </a:gridCol>
                <a:gridCol w="1845310">
                  <a:extLst>
                    <a:ext uri="{9D8B030D-6E8A-4147-A177-3AD203B41FA5}">
                      <a16:colId xmlns:a16="http://schemas.microsoft.com/office/drawing/2014/main" val="3891975561"/>
                    </a:ext>
                  </a:extLst>
                </a:gridCol>
                <a:gridCol w="1106805">
                  <a:extLst>
                    <a:ext uri="{9D8B030D-6E8A-4147-A177-3AD203B41FA5}">
                      <a16:colId xmlns:a16="http://schemas.microsoft.com/office/drawing/2014/main" val="2227244101"/>
                    </a:ext>
                  </a:extLst>
                </a:gridCol>
                <a:gridCol w="1367790">
                  <a:extLst>
                    <a:ext uri="{9D8B030D-6E8A-4147-A177-3AD203B41FA5}">
                      <a16:colId xmlns:a16="http://schemas.microsoft.com/office/drawing/2014/main" val="3850559156"/>
                    </a:ext>
                  </a:extLst>
                </a:gridCol>
                <a:gridCol w="2345055">
                  <a:extLst>
                    <a:ext uri="{9D8B030D-6E8A-4147-A177-3AD203B41FA5}">
                      <a16:colId xmlns:a16="http://schemas.microsoft.com/office/drawing/2014/main" val="4244250387"/>
                    </a:ext>
                  </a:extLst>
                </a:gridCol>
              </a:tblGrid>
              <a:tr h="278130">
                <a:tc>
                  <a:txBody>
                    <a:bodyPr/>
                    <a:lstStyle/>
                    <a:p>
                      <a:pPr marL="0" marR="0" algn="l">
                        <a:lnSpc>
                          <a:spcPct val="107000"/>
                        </a:lnSpc>
                        <a:spcBef>
                          <a:spcPts val="0"/>
                        </a:spcBef>
                        <a:spcAft>
                          <a:spcPts val="800"/>
                        </a:spcAft>
                      </a:pPr>
                      <a:r>
                        <a:rPr lang="en-US" sz="1400" dirty="0">
                          <a:effectLst/>
                        </a:rPr>
                        <a:t>Service type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7000"/>
                        </a:lnSpc>
                        <a:spcBef>
                          <a:spcPts val="0"/>
                        </a:spcBef>
                        <a:spcAft>
                          <a:spcPts val="800"/>
                        </a:spcAft>
                      </a:pPr>
                      <a:r>
                        <a:rPr lang="en-US" sz="1400">
                          <a:effectLst/>
                        </a:rPr>
                        <a:t>Benefit Level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7000"/>
                        </a:lnSpc>
                        <a:spcBef>
                          <a:spcPts val="0"/>
                        </a:spcBef>
                        <a:spcAft>
                          <a:spcPts val="800"/>
                        </a:spcAft>
                      </a:pPr>
                      <a:r>
                        <a:rPr lang="en-US" sz="1400">
                          <a:effectLst/>
                        </a:rPr>
                        <a:t>Copay?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7000"/>
                        </a:lnSpc>
                        <a:spcBef>
                          <a:spcPts val="0"/>
                        </a:spcBef>
                        <a:spcAft>
                          <a:spcPts val="800"/>
                        </a:spcAft>
                      </a:pPr>
                      <a:r>
                        <a:rPr lang="en-US" sz="1400">
                          <a:effectLst/>
                        </a:rPr>
                        <a:t>Deductible/</a:t>
                      </a:r>
                    </a:p>
                    <a:p>
                      <a:pPr marL="0" marR="0" algn="l">
                        <a:lnSpc>
                          <a:spcPct val="107000"/>
                        </a:lnSpc>
                        <a:spcBef>
                          <a:spcPts val="0"/>
                        </a:spcBef>
                        <a:spcAft>
                          <a:spcPts val="800"/>
                        </a:spcAft>
                      </a:pPr>
                      <a:r>
                        <a:rPr lang="en-US" sz="1400">
                          <a:effectLst/>
                        </a:rPr>
                        <a:t>co-insurance?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7000"/>
                        </a:lnSpc>
                        <a:spcBef>
                          <a:spcPts val="0"/>
                        </a:spcBef>
                        <a:spcAft>
                          <a:spcPts val="800"/>
                        </a:spcAft>
                      </a:pPr>
                      <a:r>
                        <a:rPr lang="en-US" sz="1400">
                          <a:effectLst/>
                        </a:rPr>
                        <a:t>Prior authorization 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463495908"/>
                  </a:ext>
                </a:extLst>
              </a:tr>
              <a:tr h="567055">
                <a:tc>
                  <a:txBody>
                    <a:bodyPr/>
                    <a:lstStyle/>
                    <a:p>
                      <a:pPr marL="0" marR="0" algn="l">
                        <a:lnSpc>
                          <a:spcPct val="107000"/>
                        </a:lnSpc>
                        <a:spcBef>
                          <a:spcPts val="0"/>
                        </a:spcBef>
                        <a:spcAft>
                          <a:spcPts val="800"/>
                        </a:spcAft>
                      </a:pPr>
                      <a:r>
                        <a:rPr lang="en-US" sz="1400" dirty="0">
                          <a:solidFill>
                            <a:schemeClr val="bg1"/>
                          </a:solidFill>
                          <a:effectLst/>
                        </a:rPr>
                        <a:t>Mobile Crisis Intervention (MCI)</a:t>
                      </a:r>
                    </a:p>
                    <a:p>
                      <a:pPr marL="0" marR="0" algn="l">
                        <a:lnSpc>
                          <a:spcPct val="107000"/>
                        </a:lnSpc>
                        <a:spcBef>
                          <a:spcPts val="0"/>
                        </a:spcBef>
                        <a:spcAft>
                          <a:spcPts val="800"/>
                        </a:spcAft>
                      </a:pPr>
                      <a:r>
                        <a:rPr lang="en-US" sz="1400" dirty="0">
                          <a:solidFill>
                            <a:schemeClr val="bg1"/>
                          </a:solidFill>
                          <a:effectLst/>
                        </a:rPr>
                        <a:t>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7000"/>
                        </a:lnSpc>
                        <a:spcBef>
                          <a:spcPts val="0"/>
                        </a:spcBef>
                        <a:spcAft>
                          <a:spcPts val="800"/>
                        </a:spcAft>
                      </a:pPr>
                      <a:r>
                        <a:rPr lang="en-US" sz="1400">
                          <a:effectLst/>
                        </a:rPr>
                        <a:t>Outpatient behavioral health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7000"/>
                        </a:lnSpc>
                        <a:spcBef>
                          <a:spcPts val="0"/>
                        </a:spcBef>
                        <a:spcAft>
                          <a:spcPts val="800"/>
                        </a:spcAft>
                      </a:pPr>
                      <a:r>
                        <a:rPr lang="en-US" sz="1400">
                          <a:effectLst/>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7000"/>
                        </a:lnSpc>
                        <a:spcBef>
                          <a:spcPts val="0"/>
                        </a:spcBef>
                        <a:spcAft>
                          <a:spcPts val="800"/>
                        </a:spcAft>
                      </a:pPr>
                      <a:r>
                        <a:rPr lang="en-US" sz="1400">
                          <a:effectLst/>
                        </a:rPr>
                        <a:t>Yes </a:t>
                      </a:r>
                    </a:p>
                    <a:p>
                      <a:pPr marL="0" marR="0" algn="l">
                        <a:lnSpc>
                          <a:spcPct val="107000"/>
                        </a:lnSpc>
                        <a:spcBef>
                          <a:spcPts val="0"/>
                        </a:spcBef>
                        <a:spcAft>
                          <a:spcPts val="800"/>
                        </a:spcAft>
                      </a:pPr>
                      <a:r>
                        <a:rPr lang="en-US" sz="1400">
                          <a:effectLst/>
                        </a:rPr>
                        <a:t>(if applicable)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7000"/>
                        </a:lnSpc>
                        <a:spcBef>
                          <a:spcPts val="0"/>
                        </a:spcBef>
                        <a:spcAft>
                          <a:spcPts val="800"/>
                        </a:spcAft>
                      </a:pPr>
                      <a:r>
                        <a:rPr lang="en-US" sz="1400" dirty="0">
                          <a:effectLst/>
                        </a:rPr>
                        <a:t>No</a:t>
                      </a:r>
                    </a:p>
                    <a:p>
                      <a:pPr marL="0" marR="0" algn="l">
                        <a:lnSpc>
                          <a:spcPct val="107000"/>
                        </a:lnSpc>
                        <a:spcBef>
                          <a:spcPts val="0"/>
                        </a:spcBef>
                        <a:spcAft>
                          <a:spcPts val="800"/>
                        </a:spcAft>
                      </a:pPr>
                      <a:r>
                        <a:rPr lang="en-US" sz="1400" dirty="0">
                          <a:effectLst/>
                        </a:rPr>
                        <a:t> </a:t>
                      </a:r>
                      <a:r>
                        <a:rPr lang="en-US" sz="1400" u="sng"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179720721"/>
                  </a:ext>
                </a:extLst>
              </a:tr>
            </a:tbl>
          </a:graphicData>
        </a:graphic>
      </p:graphicFrame>
      <p:sp>
        <p:nvSpPr>
          <p:cNvPr id="8" name="Rectangle 7">
            <a:extLst>
              <a:ext uri="{FF2B5EF4-FFF2-40B4-BE49-F238E27FC236}">
                <a16:creationId xmlns:a16="http://schemas.microsoft.com/office/drawing/2014/main" id="{400E187E-C39B-4032-BE28-596F6B24A3FB}"/>
              </a:ext>
            </a:extLst>
          </p:cNvPr>
          <p:cNvSpPr/>
          <p:nvPr/>
        </p:nvSpPr>
        <p:spPr>
          <a:xfrm>
            <a:off x="822214" y="2312221"/>
            <a:ext cx="8636001" cy="312650"/>
          </a:xfrm>
          <a:prstGeom prst="rect">
            <a:avLst/>
          </a:prstGeom>
        </p:spPr>
        <p:txBody>
          <a:bodyPr wrap="square">
            <a:spAutoFit/>
          </a:bodyPr>
          <a:lstStyle/>
          <a:p>
            <a:pPr marL="0" marR="0">
              <a:lnSpc>
                <a:spcPct val="107000"/>
              </a:lnSpc>
              <a:spcBef>
                <a:spcPts val="0"/>
              </a:spcBef>
              <a:spcAft>
                <a:spcPts val="800"/>
              </a:spcAft>
            </a:pPr>
            <a:r>
              <a:rPr lang="en-US" sz="1400" dirty="0">
                <a:ea typeface="Calibri" panose="020F0502020204030204" pitchFamily="34" charset="0"/>
                <a:cs typeface="Calibri" panose="020F0502020204030204" pitchFamily="34" charset="0"/>
              </a:rPr>
              <a:t>The following services are considered </a:t>
            </a:r>
            <a:r>
              <a:rPr lang="en-US" sz="1400" b="1" dirty="0">
                <a:solidFill>
                  <a:srgbClr val="538135"/>
                </a:solidFill>
                <a:ea typeface="Calibri" panose="020F0502020204030204" pitchFamily="34" charset="0"/>
                <a:cs typeface="Calibri" panose="020F0502020204030204" pitchFamily="34" charset="0"/>
              </a:rPr>
              <a:t>outpatient level of care</a:t>
            </a:r>
            <a:r>
              <a:rPr lang="en-US" sz="1400" b="1" dirty="0">
                <a:ea typeface="Calibri" panose="020F0502020204030204" pitchFamily="34" charset="0"/>
                <a:cs typeface="Calibri" panose="020F0502020204030204" pitchFamily="34" charset="0"/>
              </a:rPr>
              <a:t>.</a:t>
            </a:r>
            <a:r>
              <a:rPr lang="en-US" sz="1400" dirty="0">
                <a:ea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8A157702-D3C3-4FAC-917D-9CADF5694842}"/>
              </a:ext>
            </a:extLst>
          </p:cNvPr>
          <p:cNvSpPr txBox="1"/>
          <p:nvPr/>
        </p:nvSpPr>
        <p:spPr>
          <a:xfrm>
            <a:off x="3350172" y="6335513"/>
            <a:ext cx="7315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03533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C3B565-D61E-4046-AE99-34596A9B7FDF}"/>
              </a:ext>
            </a:extLst>
          </p:cNvPr>
          <p:cNvSpPr>
            <a:spLocks noGrp="1"/>
          </p:cNvSpPr>
          <p:nvPr>
            <p:ph type="body" sz="quarter" idx="10"/>
          </p:nvPr>
        </p:nvSpPr>
        <p:spPr/>
        <p:txBody>
          <a:bodyPr/>
          <a:lstStyle/>
          <a:p>
            <a:r>
              <a:rPr lang="en-US" dirty="0">
                <a:solidFill>
                  <a:srgbClr val="FF8600"/>
                </a:solidFill>
              </a:rPr>
              <a:t>Authorization Process and Requirements</a:t>
            </a:r>
          </a:p>
        </p:txBody>
      </p:sp>
      <p:graphicFrame>
        <p:nvGraphicFramePr>
          <p:cNvPr id="6" name="Table 5">
            <a:extLst>
              <a:ext uri="{FF2B5EF4-FFF2-40B4-BE49-F238E27FC236}">
                <a16:creationId xmlns:a16="http://schemas.microsoft.com/office/drawing/2014/main" id="{C2AC09AA-4FC5-496D-BD0C-4CDA4F836622}"/>
              </a:ext>
            </a:extLst>
          </p:cNvPr>
          <p:cNvGraphicFramePr>
            <a:graphicFrameLocks noGrp="1"/>
          </p:cNvGraphicFramePr>
          <p:nvPr>
            <p:extLst>
              <p:ext uri="{D42A27DB-BD31-4B8C-83A1-F6EECF244321}">
                <p14:modId xmlns:p14="http://schemas.microsoft.com/office/powerpoint/2010/main" val="1878596612"/>
              </p:ext>
            </p:extLst>
          </p:nvPr>
        </p:nvGraphicFramePr>
        <p:xfrm>
          <a:off x="762000" y="3883936"/>
          <a:ext cx="9532732" cy="1706880"/>
        </p:xfrm>
        <a:graphic>
          <a:graphicData uri="http://schemas.openxmlformats.org/drawingml/2006/table">
            <a:tbl>
              <a:tblPr firstRow="1" firstCol="1" bandRow="1">
                <a:tableStyleId>{7DF18680-E054-41AD-8BC1-D1AEF772440D}</a:tableStyleId>
              </a:tblPr>
              <a:tblGrid>
                <a:gridCol w="3886199">
                  <a:extLst>
                    <a:ext uri="{9D8B030D-6E8A-4147-A177-3AD203B41FA5}">
                      <a16:colId xmlns:a16="http://schemas.microsoft.com/office/drawing/2014/main" val="799422368"/>
                    </a:ext>
                  </a:extLst>
                </a:gridCol>
                <a:gridCol w="1120220">
                  <a:extLst>
                    <a:ext uri="{9D8B030D-6E8A-4147-A177-3AD203B41FA5}">
                      <a16:colId xmlns:a16="http://schemas.microsoft.com/office/drawing/2014/main" val="628154750"/>
                    </a:ext>
                  </a:extLst>
                </a:gridCol>
                <a:gridCol w="1092558">
                  <a:extLst>
                    <a:ext uri="{9D8B030D-6E8A-4147-A177-3AD203B41FA5}">
                      <a16:colId xmlns:a16="http://schemas.microsoft.com/office/drawing/2014/main" val="2866710945"/>
                    </a:ext>
                  </a:extLst>
                </a:gridCol>
                <a:gridCol w="1716877">
                  <a:extLst>
                    <a:ext uri="{9D8B030D-6E8A-4147-A177-3AD203B41FA5}">
                      <a16:colId xmlns:a16="http://schemas.microsoft.com/office/drawing/2014/main" val="3381499406"/>
                    </a:ext>
                  </a:extLst>
                </a:gridCol>
                <a:gridCol w="1716878">
                  <a:extLst>
                    <a:ext uri="{9D8B030D-6E8A-4147-A177-3AD203B41FA5}">
                      <a16:colId xmlns:a16="http://schemas.microsoft.com/office/drawing/2014/main" val="1837368530"/>
                    </a:ext>
                  </a:extLst>
                </a:gridCol>
              </a:tblGrid>
              <a:tr h="381000">
                <a:tc>
                  <a:txBody>
                    <a:bodyPr/>
                    <a:lstStyle/>
                    <a:p>
                      <a:pPr marL="0" marR="0" algn="ctr">
                        <a:spcBef>
                          <a:spcPts val="0"/>
                        </a:spcBef>
                        <a:spcAft>
                          <a:spcPts val="0"/>
                        </a:spcAft>
                      </a:pPr>
                      <a:r>
                        <a:rPr lang="en-US" sz="1400" dirty="0">
                          <a:effectLst/>
                        </a:rPr>
                        <a:t>Service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Benefit Level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Copay?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Deductible/</a:t>
                      </a:r>
                    </a:p>
                    <a:p>
                      <a:pPr marL="0" marR="0" algn="ctr">
                        <a:spcBef>
                          <a:spcPts val="0"/>
                        </a:spcBef>
                        <a:spcAft>
                          <a:spcPts val="0"/>
                        </a:spcAft>
                      </a:pPr>
                      <a:r>
                        <a:rPr lang="en-US" sz="1400" dirty="0">
                          <a:effectLst/>
                        </a:rPr>
                        <a:t>Co-Insurance?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Prior authorization 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5998788"/>
                  </a:ext>
                </a:extLst>
              </a:tr>
              <a:tr h="600572">
                <a:tc>
                  <a:txBody>
                    <a:bodyPr/>
                    <a:lstStyle/>
                    <a:p>
                      <a:pPr marL="0" marR="0">
                        <a:spcBef>
                          <a:spcPts val="0"/>
                        </a:spcBef>
                        <a:spcAft>
                          <a:spcPts val="0"/>
                        </a:spcAft>
                      </a:pPr>
                      <a:r>
                        <a:rPr lang="en-US" sz="1400" dirty="0">
                          <a:solidFill>
                            <a:schemeClr val="bg1"/>
                          </a:solidFill>
                          <a:effectLst/>
                        </a:rPr>
                        <a:t>Intensive community-based acute treatment</a:t>
                      </a:r>
                    </a:p>
                    <a:p>
                      <a:pPr marL="0" marR="0">
                        <a:spcBef>
                          <a:spcPts val="0"/>
                        </a:spcBef>
                        <a:spcAft>
                          <a:spcPts val="0"/>
                        </a:spcAft>
                      </a:pPr>
                      <a:r>
                        <a:rPr lang="en-US" sz="1400" u="none" strike="noStrike" dirty="0">
                          <a:solidFill>
                            <a:schemeClr val="bg1"/>
                          </a:solidFill>
                          <a:effectLst/>
                          <a:hlinkClick r:id="rId2" action="ppaction://hlinkfile">
                            <a:extLst>
                              <a:ext uri="{A12FA001-AC4F-418D-AE19-62706E023703}">
                                <ahyp:hlinkClr xmlns:ahyp="http://schemas.microsoft.com/office/drawing/2018/hyperlinkcolor" val="tx"/>
                              </a:ext>
                            </a:extLst>
                          </a:hlinkClick>
                        </a:rPr>
                        <a:t>(ICBAT</a:t>
                      </a:r>
                      <a:r>
                        <a:rPr lang="en-US" sz="1400" u="none" strike="noStrike" dirty="0">
                          <a:solidFill>
                            <a:schemeClr val="bg1"/>
                          </a:solidFill>
                          <a:effectLst/>
                        </a:rPr>
                        <a: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Inpatient behavioral health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Yes</a:t>
                      </a:r>
                    </a:p>
                    <a:p>
                      <a:pPr marL="0" marR="0" algn="ctr">
                        <a:spcBef>
                          <a:spcPts val="0"/>
                        </a:spcBef>
                        <a:spcAft>
                          <a:spcPts val="0"/>
                        </a:spcAft>
                      </a:pPr>
                      <a:r>
                        <a:rPr lang="en-US" sz="1400" dirty="0">
                          <a:effectLst/>
                        </a:rPr>
                        <a:t>(if applicable)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9195042"/>
                  </a:ext>
                </a:extLst>
              </a:tr>
              <a:tr h="600572">
                <a:tc>
                  <a:txBody>
                    <a:bodyPr/>
                    <a:lstStyle/>
                    <a:p>
                      <a:pPr marL="0" marR="0">
                        <a:spcBef>
                          <a:spcPts val="0"/>
                        </a:spcBef>
                        <a:spcAft>
                          <a:spcPts val="0"/>
                        </a:spcAft>
                      </a:pPr>
                      <a:r>
                        <a:rPr lang="en-US" sz="1400" dirty="0">
                          <a:solidFill>
                            <a:schemeClr val="bg1"/>
                          </a:solidFill>
                          <a:effectLst/>
                        </a:rPr>
                        <a:t>Community-based acute treatment</a:t>
                      </a:r>
                    </a:p>
                    <a:p>
                      <a:pPr marL="0" marR="0">
                        <a:spcBef>
                          <a:spcPts val="0"/>
                        </a:spcBef>
                        <a:spcAft>
                          <a:spcPts val="0"/>
                        </a:spcAft>
                      </a:pPr>
                      <a:r>
                        <a:rPr lang="en-US" sz="1400" u="none" strike="noStrike" dirty="0">
                          <a:solidFill>
                            <a:schemeClr val="bg1"/>
                          </a:solidFill>
                          <a:effectLst/>
                          <a:hlinkClick r:id="rId3" action="ppaction://hlinkfile">
                            <a:extLst>
                              <a:ext uri="{A12FA001-AC4F-418D-AE19-62706E023703}">
                                <ahyp:hlinkClr xmlns:ahyp="http://schemas.microsoft.com/office/drawing/2018/hyperlinkcolor" val="tx"/>
                              </a:ext>
                            </a:extLst>
                          </a:hlinkClick>
                        </a:rPr>
                        <a:t>(CBAT</a:t>
                      </a:r>
                      <a:r>
                        <a:rPr lang="en-US" sz="1400" u="none" strike="noStrike" dirty="0">
                          <a:solidFill>
                            <a:schemeClr val="bg1"/>
                          </a:solidFill>
                          <a:effectLst/>
                        </a:rPr>
                        <a: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Inpatient behavioral health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Yes</a:t>
                      </a:r>
                    </a:p>
                    <a:p>
                      <a:pPr marL="0" marR="0" algn="ctr">
                        <a:spcBef>
                          <a:spcPts val="0"/>
                        </a:spcBef>
                        <a:spcAft>
                          <a:spcPts val="0"/>
                        </a:spcAft>
                      </a:pPr>
                      <a:r>
                        <a:rPr lang="en-US" sz="1400" dirty="0">
                          <a:effectLst/>
                        </a:rPr>
                        <a:t>(if applicable)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9450249"/>
                  </a:ext>
                </a:extLst>
              </a:tr>
            </a:tbl>
          </a:graphicData>
        </a:graphic>
      </p:graphicFrame>
      <p:sp>
        <p:nvSpPr>
          <p:cNvPr id="7" name="Rectangle 6">
            <a:extLst>
              <a:ext uri="{FF2B5EF4-FFF2-40B4-BE49-F238E27FC236}">
                <a16:creationId xmlns:a16="http://schemas.microsoft.com/office/drawing/2014/main" id="{F3002D4A-6B65-4083-AFF9-7CDE23855045}"/>
              </a:ext>
            </a:extLst>
          </p:cNvPr>
          <p:cNvSpPr/>
          <p:nvPr/>
        </p:nvSpPr>
        <p:spPr>
          <a:xfrm>
            <a:off x="457200" y="1413631"/>
            <a:ext cx="11480002" cy="2937727"/>
          </a:xfrm>
          <a:prstGeom prst="rect">
            <a:avLst/>
          </a:prstGeom>
        </p:spPr>
        <p:txBody>
          <a:bodyPr wrap="none">
            <a:spAutoFit/>
          </a:bodyPr>
          <a:lstStyle/>
          <a:p>
            <a:pPr marL="0" marR="0">
              <a:lnSpc>
                <a:spcPct val="107000"/>
              </a:lnSpc>
              <a:spcBef>
                <a:spcPts val="0"/>
              </a:spcBef>
              <a:spcAft>
                <a:spcPts val="800"/>
              </a:spcAft>
            </a:pPr>
            <a:r>
              <a:rPr lang="en-US" sz="1400" b="1" dirty="0">
                <a:latin typeface="+mn-lt"/>
                <a:ea typeface="Calibri" panose="020F0502020204030204" pitchFamily="34" charset="0"/>
                <a:cs typeface="Microsoft Himalaya" panose="01010100010101010101" pitchFamily="2" charset="0"/>
              </a:rPr>
              <a:t>Prior Authorization is required for all </a:t>
            </a:r>
            <a:r>
              <a:rPr lang="en-US" sz="1400" b="1" dirty="0">
                <a:solidFill>
                  <a:srgbClr val="0089CD"/>
                </a:solidFill>
                <a:latin typeface="+mn-lt"/>
                <a:ea typeface="Calibri" panose="020F0502020204030204" pitchFamily="34" charset="0"/>
                <a:cs typeface="Microsoft Himalaya" panose="01010100010101010101" pitchFamily="2" charset="0"/>
              </a:rPr>
              <a:t>Acute Residential Treatment (ART) </a:t>
            </a:r>
            <a:r>
              <a:rPr lang="en-US" sz="1400" b="1" dirty="0">
                <a:latin typeface="+mn-lt"/>
                <a:ea typeface="Calibri" panose="020F0502020204030204" pitchFamily="34" charset="0"/>
                <a:cs typeface="Microsoft Himalaya" panose="01010100010101010101" pitchFamily="2" charset="0"/>
              </a:rPr>
              <a:t>services</a:t>
            </a:r>
          </a:p>
          <a:p>
            <a:pPr marL="0" marR="0">
              <a:lnSpc>
                <a:spcPct val="107000"/>
              </a:lnSpc>
              <a:spcBef>
                <a:spcPts val="0"/>
              </a:spcBef>
              <a:spcAft>
                <a:spcPts val="800"/>
              </a:spcAft>
            </a:pPr>
            <a:endParaRPr lang="en-US" sz="1400" b="1" dirty="0">
              <a:latin typeface="+mn-lt"/>
              <a:ea typeface="Calibri" panose="020F0502020204030204" pitchFamily="34" charset="0"/>
              <a:cs typeface="Microsoft Himalaya" panose="01010100010101010101" pitchFamily="2" charset="0"/>
            </a:endParaRPr>
          </a:p>
          <a:p>
            <a:pPr marL="285750" indent="-285750">
              <a:buFont typeface="Arial" panose="020B0604020202020204" pitchFamily="34" charset="0"/>
              <a:buChar char="•"/>
            </a:pPr>
            <a:r>
              <a:rPr lang="en-US" sz="1400" dirty="0"/>
              <a:t>We use InterQual medical necessity criteria. To access, log on to bluecrossma.com/provider, and go to Clinical Resources&gt;Prior Authorization&gt;InterQual</a:t>
            </a:r>
          </a:p>
          <a:p>
            <a:r>
              <a:rPr lang="en-US" sz="1400" dirty="0"/>
              <a:t>        Criteria &amp; </a:t>
            </a:r>
            <a:r>
              <a:rPr lang="en-US" sz="1400" dirty="0" err="1"/>
              <a:t>SmartSheets</a:t>
            </a:r>
            <a:r>
              <a:rPr lang="en-US" sz="1400" dirty="0"/>
              <a:t>. Then choose “Intensive Community-Based Treatment” from the </a:t>
            </a:r>
            <a:r>
              <a:rPr lang="en-US" sz="1400" dirty="0" err="1"/>
              <a:t>CareEnhance</a:t>
            </a:r>
            <a:r>
              <a:rPr lang="en-US" sz="1400" dirty="0"/>
              <a:t> Review Manager InterQual drop-down menu. </a:t>
            </a:r>
          </a:p>
          <a:p>
            <a:r>
              <a:rPr lang="en-US" sz="1400" dirty="0"/>
              <a:t> </a:t>
            </a:r>
          </a:p>
          <a:p>
            <a:pPr marL="285750" indent="-285750">
              <a:buFont typeface="Arial" panose="020B0604020202020204" pitchFamily="34" charset="0"/>
              <a:buChar char="•"/>
            </a:pPr>
            <a:r>
              <a:rPr lang="en-US" sz="1400" dirty="0"/>
              <a:t>Please call our Clinical Intake team at 1-800-524-4010 to request the service. </a:t>
            </a:r>
          </a:p>
          <a:p>
            <a:pPr marL="285750" indent="-285750">
              <a:buFont typeface="Arial" panose="020B0604020202020204" pitchFamily="34" charset="0"/>
              <a:buChar char="•"/>
            </a:pPr>
            <a:endParaRPr lang="en-US" sz="1400" dirty="0">
              <a:solidFill>
                <a:srgbClr val="383838"/>
              </a:solidFill>
            </a:endParaRPr>
          </a:p>
          <a:p>
            <a:endParaRPr lang="en-US" sz="1400" dirty="0">
              <a:solidFill>
                <a:srgbClr val="383838"/>
              </a:solidFill>
            </a:endParaRPr>
          </a:p>
          <a:p>
            <a:pPr marL="0" marR="0">
              <a:lnSpc>
                <a:spcPct val="107000"/>
              </a:lnSpc>
              <a:spcBef>
                <a:spcPts val="0"/>
              </a:spcBef>
              <a:spcAft>
                <a:spcPts val="800"/>
              </a:spcAft>
            </a:pPr>
            <a:endParaRPr lang="en-US" sz="1400" b="1" dirty="0">
              <a:latin typeface="+mn-lt"/>
              <a:ea typeface="Calibri" panose="020F0502020204030204" pitchFamily="34" charset="0"/>
              <a:cs typeface="Microsoft Himalaya" panose="01010100010101010101" pitchFamily="2" charset="0"/>
            </a:endParaRPr>
          </a:p>
          <a:p>
            <a:pPr marL="0" marR="0">
              <a:lnSpc>
                <a:spcPct val="107000"/>
              </a:lnSpc>
              <a:spcBef>
                <a:spcPts val="0"/>
              </a:spcBef>
              <a:spcAft>
                <a:spcPts val="800"/>
              </a:spcAft>
            </a:pPr>
            <a:endParaRPr lang="en-US" sz="1400" b="1" dirty="0">
              <a:latin typeface="+mn-lt"/>
              <a:ea typeface="Calibri" panose="020F0502020204030204" pitchFamily="34" charset="0"/>
              <a:cs typeface="Microsoft Himalaya" panose="01010100010101010101" pitchFamily="2" charset="0"/>
            </a:endParaRPr>
          </a:p>
          <a:p>
            <a:pPr marL="0" marR="0">
              <a:lnSpc>
                <a:spcPct val="107000"/>
              </a:lnSpc>
              <a:spcBef>
                <a:spcPts val="0"/>
              </a:spcBef>
              <a:spcAft>
                <a:spcPts val="800"/>
              </a:spcAft>
            </a:pPr>
            <a:endParaRPr lang="en-US" sz="1400" b="1" dirty="0">
              <a:latin typeface="+mn-l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C4AF3D3-AA11-4C5C-9513-DCB8F618FAC8}"/>
              </a:ext>
            </a:extLst>
          </p:cNvPr>
          <p:cNvSpPr/>
          <p:nvPr/>
        </p:nvSpPr>
        <p:spPr>
          <a:xfrm>
            <a:off x="829054" y="3200400"/>
            <a:ext cx="8636001" cy="312650"/>
          </a:xfrm>
          <a:prstGeom prst="rect">
            <a:avLst/>
          </a:prstGeom>
        </p:spPr>
        <p:txBody>
          <a:bodyPr wrap="square">
            <a:spAutoFit/>
          </a:bodyPr>
          <a:lstStyle/>
          <a:p>
            <a:pPr marL="0" marR="0">
              <a:lnSpc>
                <a:spcPct val="107000"/>
              </a:lnSpc>
              <a:spcBef>
                <a:spcPts val="0"/>
              </a:spcBef>
              <a:spcAft>
                <a:spcPts val="800"/>
              </a:spcAft>
            </a:pPr>
            <a:r>
              <a:rPr lang="en-US" sz="1400" dirty="0">
                <a:ea typeface="Calibri" panose="020F0502020204030204" pitchFamily="34" charset="0"/>
                <a:cs typeface="Calibri" panose="020F0502020204030204" pitchFamily="34" charset="0"/>
              </a:rPr>
              <a:t>The following services are considered </a:t>
            </a:r>
            <a:r>
              <a:rPr lang="en-US" sz="1400" b="1" dirty="0">
                <a:solidFill>
                  <a:srgbClr val="538135"/>
                </a:solidFill>
                <a:ea typeface="Calibri" panose="020F0502020204030204" pitchFamily="34" charset="0"/>
                <a:cs typeface="Calibri" panose="020F0502020204030204" pitchFamily="34" charset="0"/>
              </a:rPr>
              <a:t>inpatient level of care</a:t>
            </a:r>
            <a:r>
              <a:rPr lang="en-US" sz="1400" b="1" dirty="0">
                <a:ea typeface="Calibri" panose="020F0502020204030204" pitchFamily="34" charset="0"/>
                <a:cs typeface="Calibri" panose="020F0502020204030204" pitchFamily="34" charset="0"/>
              </a:rPr>
              <a:t>.</a:t>
            </a:r>
            <a:r>
              <a:rPr lang="en-US" sz="1400" dirty="0">
                <a:ea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2BAE3DFE-948C-49FE-8F03-29B908D94BA0}"/>
              </a:ext>
            </a:extLst>
          </p:cNvPr>
          <p:cNvSpPr txBox="1"/>
          <p:nvPr/>
        </p:nvSpPr>
        <p:spPr>
          <a:xfrm>
            <a:off x="3350172" y="6335513"/>
            <a:ext cx="7315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69651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C3B565-D61E-4046-AE99-34596A9B7FDF}"/>
              </a:ext>
            </a:extLst>
          </p:cNvPr>
          <p:cNvSpPr>
            <a:spLocks noGrp="1"/>
          </p:cNvSpPr>
          <p:nvPr>
            <p:ph type="body" sz="quarter" idx="10"/>
          </p:nvPr>
        </p:nvSpPr>
        <p:spPr/>
        <p:txBody>
          <a:bodyPr/>
          <a:lstStyle/>
          <a:p>
            <a:r>
              <a:rPr lang="en-US" dirty="0">
                <a:solidFill>
                  <a:srgbClr val="FF8600"/>
                </a:solidFill>
              </a:rPr>
              <a:t>Authorization Process and Requirements</a:t>
            </a:r>
          </a:p>
        </p:txBody>
      </p:sp>
      <p:sp>
        <p:nvSpPr>
          <p:cNvPr id="5" name="Rectangle 4">
            <a:extLst>
              <a:ext uri="{FF2B5EF4-FFF2-40B4-BE49-F238E27FC236}">
                <a16:creationId xmlns:a16="http://schemas.microsoft.com/office/drawing/2014/main" id="{81ABE86D-D8D6-496B-9FCE-3504948092D9}"/>
              </a:ext>
            </a:extLst>
          </p:cNvPr>
          <p:cNvSpPr/>
          <p:nvPr/>
        </p:nvSpPr>
        <p:spPr>
          <a:xfrm>
            <a:off x="829054" y="1172071"/>
            <a:ext cx="11084494" cy="2031325"/>
          </a:xfrm>
          <a:prstGeom prst="rect">
            <a:avLst/>
          </a:prstGeom>
        </p:spPr>
        <p:txBody>
          <a:bodyPr wrap="square">
            <a:spAutoFit/>
          </a:bodyPr>
          <a:lstStyle/>
          <a:p>
            <a:pPr lvl="0"/>
            <a:r>
              <a:rPr lang="en-US" sz="1400" b="1" dirty="0"/>
              <a:t>Prior authorization is required for all Intensive Community Based Treatment (ICBT) services</a:t>
            </a:r>
          </a:p>
          <a:p>
            <a:pPr lvl="0"/>
            <a:endParaRPr lang="en-US" sz="1400" dirty="0"/>
          </a:p>
          <a:p>
            <a:pPr lvl="0"/>
            <a:r>
              <a:rPr lang="en-US" sz="1400" dirty="0"/>
              <a:t>Only one authorization is required if multiple services are requested by the same provider.</a:t>
            </a:r>
          </a:p>
          <a:p>
            <a:pPr lvl="0"/>
            <a:endParaRPr lang="en-US" sz="1400" b="1" dirty="0"/>
          </a:p>
          <a:p>
            <a:pPr marL="285750" indent="-285750">
              <a:buFont typeface="Arial" panose="020B0604020202020204" pitchFamily="34" charset="0"/>
              <a:buChar char="•"/>
            </a:pPr>
            <a:r>
              <a:rPr lang="en-US" sz="1400" dirty="0"/>
              <a:t>We use InterQual medical necessity criteria. To access, log on to bluecrossma.com/provider, and go to Clinical Resources&gt;Prior Authorization&gt;InterQual Criteria &amp; </a:t>
            </a:r>
            <a:r>
              <a:rPr lang="en-US" sz="1400" dirty="0" err="1"/>
              <a:t>SmartSheets</a:t>
            </a:r>
            <a:r>
              <a:rPr lang="en-US" sz="1400" dirty="0"/>
              <a:t>. Then choose “Intensive Community-Based Treatment” from the </a:t>
            </a:r>
            <a:r>
              <a:rPr lang="en-US" sz="1400" dirty="0" err="1"/>
              <a:t>CareEnhance</a:t>
            </a:r>
            <a:r>
              <a:rPr lang="en-US" sz="1400" dirty="0"/>
              <a:t> Review Manager InterQual drop-down menu.  </a:t>
            </a:r>
          </a:p>
          <a:p>
            <a:pPr marL="285750" indent="-285750">
              <a:buFont typeface="Arial" panose="020B0604020202020204" pitchFamily="34" charset="0"/>
              <a:buChar char="•"/>
            </a:pPr>
            <a:r>
              <a:rPr lang="en-US" sz="1400" dirty="0"/>
              <a:t>Please call our Clinical Intake team at 1-800-524-4010 to request the service. </a:t>
            </a:r>
          </a:p>
          <a:p>
            <a:endParaRPr lang="en-US" sz="1400" dirty="0">
              <a:solidFill>
                <a:srgbClr val="383838"/>
              </a:solidFill>
              <a:latin typeface="+mn-lt"/>
            </a:endParaRPr>
          </a:p>
        </p:txBody>
      </p:sp>
      <p:sp>
        <p:nvSpPr>
          <p:cNvPr id="4" name="Rectangle 3">
            <a:extLst>
              <a:ext uri="{FF2B5EF4-FFF2-40B4-BE49-F238E27FC236}">
                <a16:creationId xmlns:a16="http://schemas.microsoft.com/office/drawing/2014/main" id="{D967607F-8AA5-4BB0-A5CB-D64AC1C202CB}"/>
              </a:ext>
            </a:extLst>
          </p:cNvPr>
          <p:cNvSpPr/>
          <p:nvPr/>
        </p:nvSpPr>
        <p:spPr>
          <a:xfrm>
            <a:off x="974343" y="3058438"/>
            <a:ext cx="8636001" cy="312650"/>
          </a:xfrm>
          <a:prstGeom prst="rect">
            <a:avLst/>
          </a:prstGeom>
        </p:spPr>
        <p:txBody>
          <a:bodyPr wrap="square">
            <a:spAutoFit/>
          </a:bodyPr>
          <a:lstStyle/>
          <a:p>
            <a:pPr marL="0" marR="0">
              <a:lnSpc>
                <a:spcPct val="107000"/>
              </a:lnSpc>
              <a:spcBef>
                <a:spcPts val="0"/>
              </a:spcBef>
              <a:spcAft>
                <a:spcPts val="800"/>
              </a:spcAft>
            </a:pPr>
            <a:r>
              <a:rPr lang="en-US" sz="1400" dirty="0">
                <a:ea typeface="Calibri" panose="020F0502020204030204" pitchFamily="34" charset="0"/>
                <a:cs typeface="Calibri" panose="020F0502020204030204" pitchFamily="34" charset="0"/>
              </a:rPr>
              <a:t>The following services are considered </a:t>
            </a:r>
            <a:r>
              <a:rPr lang="en-US" sz="1400" b="1" dirty="0">
                <a:solidFill>
                  <a:srgbClr val="538135"/>
                </a:solidFill>
                <a:ea typeface="Calibri" panose="020F0502020204030204" pitchFamily="34" charset="0"/>
                <a:cs typeface="Calibri" panose="020F0502020204030204" pitchFamily="34" charset="0"/>
              </a:rPr>
              <a:t>intermediate level of care</a:t>
            </a:r>
            <a:r>
              <a:rPr lang="en-US" sz="1400" b="1" dirty="0">
                <a:ea typeface="Calibri" panose="020F0502020204030204" pitchFamily="34" charset="0"/>
                <a:cs typeface="Calibri" panose="020F0502020204030204" pitchFamily="34" charset="0"/>
              </a:rPr>
              <a:t>.</a:t>
            </a:r>
            <a:r>
              <a:rPr lang="en-US" sz="1400" dirty="0">
                <a:ea typeface="Calibri" panose="020F0502020204030204" pitchFamily="34" charset="0"/>
                <a:cs typeface="Calibri" panose="020F0502020204030204" pitchFamily="34" charset="0"/>
              </a:rPr>
              <a:t>  </a:t>
            </a:r>
          </a:p>
        </p:txBody>
      </p:sp>
      <p:graphicFrame>
        <p:nvGraphicFramePr>
          <p:cNvPr id="6" name="Table 5">
            <a:extLst>
              <a:ext uri="{FF2B5EF4-FFF2-40B4-BE49-F238E27FC236}">
                <a16:creationId xmlns:a16="http://schemas.microsoft.com/office/drawing/2014/main" id="{1A10BB82-2AF6-40AE-A0C0-6215D8F68EDB}"/>
              </a:ext>
            </a:extLst>
          </p:cNvPr>
          <p:cNvGraphicFramePr>
            <a:graphicFrameLocks noGrp="1"/>
          </p:cNvGraphicFramePr>
          <p:nvPr>
            <p:extLst>
              <p:ext uri="{D42A27DB-BD31-4B8C-83A1-F6EECF244321}">
                <p14:modId xmlns:p14="http://schemas.microsoft.com/office/powerpoint/2010/main" val="1638525827"/>
              </p:ext>
            </p:extLst>
          </p:nvPr>
        </p:nvGraphicFramePr>
        <p:xfrm>
          <a:off x="980439" y="3505200"/>
          <a:ext cx="9936480" cy="2713866"/>
        </p:xfrm>
        <a:graphic>
          <a:graphicData uri="http://schemas.openxmlformats.org/drawingml/2006/table">
            <a:tbl>
              <a:tblPr firstRow="1" firstCol="1" bandRow="1">
                <a:tableStyleId>{7DF18680-E054-41AD-8BC1-D1AEF772440D}</a:tableStyleId>
              </a:tblPr>
              <a:tblGrid>
                <a:gridCol w="2291023">
                  <a:extLst>
                    <a:ext uri="{9D8B030D-6E8A-4147-A177-3AD203B41FA5}">
                      <a16:colId xmlns:a16="http://schemas.microsoft.com/office/drawing/2014/main" val="1401126549"/>
                    </a:ext>
                  </a:extLst>
                </a:gridCol>
                <a:gridCol w="2463858">
                  <a:extLst>
                    <a:ext uri="{9D8B030D-6E8A-4147-A177-3AD203B41FA5}">
                      <a16:colId xmlns:a16="http://schemas.microsoft.com/office/drawing/2014/main" val="1389563635"/>
                    </a:ext>
                  </a:extLst>
                </a:gridCol>
                <a:gridCol w="1295400">
                  <a:extLst>
                    <a:ext uri="{9D8B030D-6E8A-4147-A177-3AD203B41FA5}">
                      <a16:colId xmlns:a16="http://schemas.microsoft.com/office/drawing/2014/main" val="3149239425"/>
                    </a:ext>
                  </a:extLst>
                </a:gridCol>
                <a:gridCol w="1752600">
                  <a:extLst>
                    <a:ext uri="{9D8B030D-6E8A-4147-A177-3AD203B41FA5}">
                      <a16:colId xmlns:a16="http://schemas.microsoft.com/office/drawing/2014/main" val="68030458"/>
                    </a:ext>
                  </a:extLst>
                </a:gridCol>
                <a:gridCol w="2133599">
                  <a:extLst>
                    <a:ext uri="{9D8B030D-6E8A-4147-A177-3AD203B41FA5}">
                      <a16:colId xmlns:a16="http://schemas.microsoft.com/office/drawing/2014/main" val="1355597407"/>
                    </a:ext>
                  </a:extLst>
                </a:gridCol>
              </a:tblGrid>
              <a:tr h="334645">
                <a:tc>
                  <a:txBody>
                    <a:bodyPr/>
                    <a:lstStyle/>
                    <a:p>
                      <a:pPr marL="0" marR="0" algn="ctr">
                        <a:lnSpc>
                          <a:spcPct val="106000"/>
                        </a:lnSpc>
                        <a:spcBef>
                          <a:spcPts val="0"/>
                        </a:spcBef>
                        <a:spcAft>
                          <a:spcPts val="0"/>
                        </a:spcAft>
                      </a:pPr>
                      <a:r>
                        <a:rPr lang="en-US" sz="1400" kern="1200" dirty="0">
                          <a:effectLst/>
                        </a:rPr>
                        <a:t>Service type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400" kern="1200" dirty="0">
                          <a:effectLst/>
                        </a:rPr>
                        <a:t>Benefit Level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400" kern="1200">
                          <a:effectLst/>
                        </a:rPr>
                        <a:t>Copay?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400" kern="1200">
                          <a:effectLst/>
                        </a:rPr>
                        <a:t>Deductible/</a:t>
                      </a:r>
                      <a:endParaRPr lang="en-US" sz="1400">
                        <a:effectLst/>
                      </a:endParaRPr>
                    </a:p>
                    <a:p>
                      <a:pPr marL="0" marR="0" algn="ctr">
                        <a:lnSpc>
                          <a:spcPct val="106000"/>
                        </a:lnSpc>
                        <a:spcBef>
                          <a:spcPts val="0"/>
                        </a:spcBef>
                        <a:spcAft>
                          <a:spcPts val="0"/>
                        </a:spcAft>
                      </a:pPr>
                      <a:r>
                        <a:rPr lang="en-US" sz="1400" kern="1200">
                          <a:effectLst/>
                        </a:rPr>
                        <a:t>Co-Insurance?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400" kern="1200">
                          <a:effectLst/>
                        </a:rPr>
                        <a:t>Prior authorization 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4109182719"/>
                  </a:ext>
                </a:extLst>
              </a:tr>
              <a:tr h="267970">
                <a:tc>
                  <a:txBody>
                    <a:bodyPr/>
                    <a:lstStyle/>
                    <a:p>
                      <a:pPr marL="0" marR="0" algn="l">
                        <a:lnSpc>
                          <a:spcPct val="106000"/>
                        </a:lnSpc>
                        <a:spcBef>
                          <a:spcPts val="0"/>
                        </a:spcBef>
                        <a:spcAft>
                          <a:spcPts val="0"/>
                        </a:spcAft>
                      </a:pPr>
                      <a:r>
                        <a:rPr lang="en-US" sz="1400" kern="1200" dirty="0">
                          <a:effectLst/>
                        </a:rPr>
                        <a:t>Intensive care coordination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400" kern="1200" dirty="0">
                          <a:effectLst/>
                        </a:rPr>
                        <a:t>Outpatient behavioral health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400" kern="1200" dirty="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400" kern="1200">
                          <a:effectLst/>
                        </a:rPr>
                        <a:t>Yes </a:t>
                      </a:r>
                      <a:endParaRPr lang="en-US" sz="1400">
                        <a:effectLst/>
                      </a:endParaRPr>
                    </a:p>
                    <a:p>
                      <a:pPr marL="0" marR="0" algn="ctr">
                        <a:lnSpc>
                          <a:spcPct val="106000"/>
                        </a:lnSpc>
                        <a:spcBef>
                          <a:spcPts val="0"/>
                        </a:spcBef>
                        <a:spcAft>
                          <a:spcPts val="0"/>
                        </a:spcAft>
                      </a:pPr>
                      <a:r>
                        <a:rPr lang="en-US" sz="1400" kern="1200">
                          <a:effectLst/>
                        </a:rPr>
                        <a:t>(if applicable)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400" kern="1200">
                          <a:effectLst/>
                        </a:rPr>
                        <a:t>Yes</a:t>
                      </a:r>
                      <a:endParaRPr lang="en-US" sz="1400">
                        <a:effectLst/>
                      </a:endParaRPr>
                    </a:p>
                    <a:p>
                      <a:pPr marL="0" marR="0" algn="ctr">
                        <a:lnSpc>
                          <a:spcPct val="106000"/>
                        </a:lnSpc>
                        <a:spcBef>
                          <a:spcPts val="0"/>
                        </a:spcBef>
                        <a:spcAft>
                          <a:spcPts val="0"/>
                        </a:spcAft>
                      </a:pPr>
                      <a:r>
                        <a:rPr lang="en-US" sz="1400" kern="12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407707377"/>
                  </a:ext>
                </a:extLst>
              </a:tr>
              <a:tr h="267970">
                <a:tc>
                  <a:txBody>
                    <a:bodyPr/>
                    <a:lstStyle/>
                    <a:p>
                      <a:pPr marL="0" marR="0" algn="l">
                        <a:lnSpc>
                          <a:spcPct val="106000"/>
                        </a:lnSpc>
                        <a:spcBef>
                          <a:spcPts val="0"/>
                        </a:spcBef>
                        <a:spcAft>
                          <a:spcPts val="0"/>
                        </a:spcAft>
                      </a:pPr>
                      <a:r>
                        <a:rPr lang="en-US" sz="1400" kern="1200" dirty="0">
                          <a:effectLst/>
                        </a:rPr>
                        <a:t>In-home therapy</a:t>
                      </a:r>
                      <a:endParaRPr lang="en-US" sz="1400" dirty="0">
                        <a:effectLst/>
                      </a:endParaRPr>
                    </a:p>
                    <a:p>
                      <a:pPr marL="0" marR="0" algn="l">
                        <a:lnSpc>
                          <a:spcPct val="106000"/>
                        </a:lnSpc>
                        <a:spcBef>
                          <a:spcPts val="0"/>
                        </a:spcBef>
                        <a:spcAft>
                          <a:spcPts val="0"/>
                        </a:spcAft>
                      </a:pPr>
                      <a:r>
                        <a:rPr lang="en-US" sz="1400" kern="12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400" kern="1200" dirty="0">
                          <a:effectLst/>
                        </a:rPr>
                        <a:t>Outpatient behavioral health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400" kern="1200" dirty="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400" kern="1200" dirty="0">
                          <a:effectLst/>
                        </a:rPr>
                        <a:t>Yes </a:t>
                      </a:r>
                      <a:endParaRPr lang="en-US" sz="1400" dirty="0">
                        <a:effectLst/>
                      </a:endParaRPr>
                    </a:p>
                    <a:p>
                      <a:pPr marL="0" marR="0" algn="ctr">
                        <a:lnSpc>
                          <a:spcPct val="106000"/>
                        </a:lnSpc>
                        <a:spcBef>
                          <a:spcPts val="0"/>
                        </a:spcBef>
                        <a:spcAft>
                          <a:spcPts val="0"/>
                        </a:spcAft>
                      </a:pPr>
                      <a:r>
                        <a:rPr lang="en-US" sz="1400" kern="1200" dirty="0">
                          <a:effectLst/>
                        </a:rPr>
                        <a:t>(if applicable)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400" kern="1200" dirty="0">
                          <a:effectLst/>
                        </a:rPr>
                        <a:t>Yes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101720289"/>
                  </a:ext>
                </a:extLst>
              </a:tr>
              <a:tr h="267970">
                <a:tc>
                  <a:txBody>
                    <a:bodyPr/>
                    <a:lstStyle/>
                    <a:p>
                      <a:pPr marL="0" marR="0" algn="l">
                        <a:lnSpc>
                          <a:spcPct val="106000"/>
                        </a:lnSpc>
                        <a:spcBef>
                          <a:spcPts val="0"/>
                        </a:spcBef>
                        <a:spcAft>
                          <a:spcPts val="0"/>
                        </a:spcAft>
                      </a:pPr>
                      <a:r>
                        <a:rPr lang="en-US" sz="1400" kern="1200" dirty="0">
                          <a:effectLst/>
                        </a:rPr>
                        <a:t>In-home behavioral therapy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400" kern="1200" dirty="0">
                          <a:effectLst/>
                        </a:rPr>
                        <a:t>Outpatient behavioral health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400" kern="1200" dirty="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400" kern="1200" dirty="0">
                          <a:effectLst/>
                        </a:rPr>
                        <a:t>Yes </a:t>
                      </a:r>
                      <a:endParaRPr lang="en-US" sz="1400" dirty="0">
                        <a:effectLst/>
                      </a:endParaRPr>
                    </a:p>
                    <a:p>
                      <a:pPr marL="0" marR="0" algn="ctr">
                        <a:lnSpc>
                          <a:spcPct val="106000"/>
                        </a:lnSpc>
                        <a:spcBef>
                          <a:spcPts val="0"/>
                        </a:spcBef>
                        <a:spcAft>
                          <a:spcPts val="0"/>
                        </a:spcAft>
                      </a:pPr>
                      <a:r>
                        <a:rPr lang="en-US" sz="1400" kern="1200" dirty="0">
                          <a:effectLst/>
                        </a:rPr>
                        <a:t>(if applicable)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ctr">
                        <a:lnSpc>
                          <a:spcPct val="106000"/>
                        </a:lnSpc>
                        <a:spcBef>
                          <a:spcPts val="0"/>
                        </a:spcBef>
                        <a:spcAft>
                          <a:spcPts val="0"/>
                        </a:spcAft>
                      </a:pPr>
                      <a:r>
                        <a:rPr lang="en-US" sz="1400" kern="1200" dirty="0">
                          <a:effectLst/>
                        </a:rPr>
                        <a:t>Yes</a:t>
                      </a:r>
                      <a:endParaRPr lang="en-US" sz="1400" dirty="0">
                        <a:effectLst/>
                      </a:endParaRPr>
                    </a:p>
                    <a:p>
                      <a:pPr marL="0" marR="0" algn="ctr">
                        <a:lnSpc>
                          <a:spcPct val="106000"/>
                        </a:lnSpc>
                        <a:spcBef>
                          <a:spcPts val="0"/>
                        </a:spcBef>
                        <a:spcAft>
                          <a:spcPts val="0"/>
                        </a:spcAft>
                      </a:pPr>
                      <a:r>
                        <a:rPr lang="en-US" sz="1400" kern="12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340562238"/>
                  </a:ext>
                </a:extLst>
              </a:tr>
              <a:tr h="267970">
                <a:tc>
                  <a:txBody>
                    <a:bodyPr/>
                    <a:lstStyle/>
                    <a:p>
                      <a:pPr marL="0" marR="0" algn="l">
                        <a:lnSpc>
                          <a:spcPct val="106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Therapeutic Mentoring</a:t>
                      </a:r>
                    </a:p>
                    <a:p>
                      <a:pPr marL="0" marR="0" algn="l">
                        <a:lnSpc>
                          <a:spcPct val="106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Outpatient behavioral health</a:t>
                      </a:r>
                    </a:p>
                  </a:txBody>
                  <a:tcPr marL="68580" marR="68580" marT="9525" marB="0"/>
                </a:tc>
                <a:tc>
                  <a:txBody>
                    <a:bodyPr/>
                    <a:lstStyle/>
                    <a:p>
                      <a:pPr marL="0" marR="0" algn="ctr">
                        <a:lnSpc>
                          <a:spcPct val="106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9525" marB="0"/>
                </a:tc>
                <a:tc>
                  <a:txBody>
                    <a:bodyPr/>
                    <a:lstStyle/>
                    <a:p>
                      <a:pPr marL="0" marR="0" algn="ctr">
                        <a:lnSpc>
                          <a:spcPct val="106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Yes</a:t>
                      </a:r>
                    </a:p>
                    <a:p>
                      <a:pPr marL="0" marR="0" algn="ctr">
                        <a:lnSpc>
                          <a:spcPct val="106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(if applicable)</a:t>
                      </a:r>
                    </a:p>
                  </a:txBody>
                  <a:tcPr marL="68580" marR="68580" marT="9525" marB="0"/>
                </a:tc>
                <a:tc>
                  <a:txBody>
                    <a:bodyPr/>
                    <a:lstStyle/>
                    <a:p>
                      <a:pPr marL="0" marR="0" algn="ctr">
                        <a:lnSpc>
                          <a:spcPct val="106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9525" marB="0"/>
                </a:tc>
                <a:extLst>
                  <a:ext uri="{0D108BD9-81ED-4DB2-BD59-A6C34878D82A}">
                    <a16:rowId xmlns:a16="http://schemas.microsoft.com/office/drawing/2014/main" val="3172473943"/>
                  </a:ext>
                </a:extLst>
              </a:tr>
              <a:tr h="267970">
                <a:tc>
                  <a:txBody>
                    <a:bodyPr/>
                    <a:lstStyle/>
                    <a:p>
                      <a:pPr marL="0" marR="0" algn="l">
                        <a:lnSpc>
                          <a:spcPct val="106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Family Support and Training</a:t>
                      </a:r>
                    </a:p>
                    <a:p>
                      <a:pPr marL="0" marR="0" algn="l">
                        <a:lnSpc>
                          <a:spcPct val="106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gn="l">
                        <a:lnSpc>
                          <a:spcPct val="106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Outpatient behavioral health</a:t>
                      </a:r>
                    </a:p>
                  </a:txBody>
                  <a:tcPr marL="68580" marR="68580" marT="9525" marB="0"/>
                </a:tc>
                <a:tc>
                  <a:txBody>
                    <a:bodyPr/>
                    <a:lstStyle/>
                    <a:p>
                      <a:pPr marL="0" marR="0" algn="ctr">
                        <a:lnSpc>
                          <a:spcPct val="106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No </a:t>
                      </a:r>
                    </a:p>
                  </a:txBody>
                  <a:tcPr marL="68580" marR="68580" marT="9525" marB="0"/>
                </a:tc>
                <a:tc>
                  <a:txBody>
                    <a:bodyPr/>
                    <a:lstStyle/>
                    <a:p>
                      <a:pPr marL="0" marR="0" algn="ctr">
                        <a:lnSpc>
                          <a:spcPct val="106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Yes</a:t>
                      </a:r>
                    </a:p>
                    <a:p>
                      <a:pPr marL="0" marR="0" algn="ctr">
                        <a:lnSpc>
                          <a:spcPct val="106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(if applicable)</a:t>
                      </a:r>
                    </a:p>
                  </a:txBody>
                  <a:tcPr marL="68580" marR="68580" marT="9525" marB="0"/>
                </a:tc>
                <a:tc>
                  <a:txBody>
                    <a:bodyPr/>
                    <a:lstStyle/>
                    <a:p>
                      <a:pPr marL="0" marR="0" algn="ctr">
                        <a:lnSpc>
                          <a:spcPct val="106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9525" marB="0"/>
                </a:tc>
                <a:extLst>
                  <a:ext uri="{0D108BD9-81ED-4DB2-BD59-A6C34878D82A}">
                    <a16:rowId xmlns:a16="http://schemas.microsoft.com/office/drawing/2014/main" val="3040099523"/>
                  </a:ext>
                </a:extLst>
              </a:tr>
            </a:tbl>
          </a:graphicData>
        </a:graphic>
      </p:graphicFrame>
      <p:sp>
        <p:nvSpPr>
          <p:cNvPr id="7" name="TextBox 6">
            <a:extLst>
              <a:ext uri="{FF2B5EF4-FFF2-40B4-BE49-F238E27FC236}">
                <a16:creationId xmlns:a16="http://schemas.microsoft.com/office/drawing/2014/main" id="{54D12CB7-6989-42E9-A76A-B6976F98044C}"/>
              </a:ext>
            </a:extLst>
          </p:cNvPr>
          <p:cNvSpPr txBox="1"/>
          <p:nvPr/>
        </p:nvSpPr>
        <p:spPr>
          <a:xfrm>
            <a:off x="3350172" y="6335513"/>
            <a:ext cx="7315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68734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C3B565-D61E-4046-AE99-34596A9B7FDF}"/>
              </a:ext>
            </a:extLst>
          </p:cNvPr>
          <p:cNvSpPr>
            <a:spLocks noGrp="1"/>
          </p:cNvSpPr>
          <p:nvPr>
            <p:ph type="body" sz="quarter" idx="10"/>
          </p:nvPr>
        </p:nvSpPr>
        <p:spPr>
          <a:xfrm>
            <a:off x="924560" y="1023768"/>
            <a:ext cx="8314946" cy="318678"/>
          </a:xfrm>
        </p:spPr>
        <p:txBody>
          <a:bodyPr/>
          <a:lstStyle/>
          <a:p>
            <a:r>
              <a:rPr lang="en-US" dirty="0">
                <a:solidFill>
                  <a:srgbClr val="FF8600"/>
                </a:solidFill>
              </a:rPr>
              <a:t>Billing and coding</a:t>
            </a:r>
          </a:p>
        </p:txBody>
      </p:sp>
      <p:sp>
        <p:nvSpPr>
          <p:cNvPr id="10" name="TextBox 9">
            <a:extLst>
              <a:ext uri="{FF2B5EF4-FFF2-40B4-BE49-F238E27FC236}">
                <a16:creationId xmlns:a16="http://schemas.microsoft.com/office/drawing/2014/main" id="{809D396A-ED06-447D-A716-B3A47EB172A8}"/>
              </a:ext>
            </a:extLst>
          </p:cNvPr>
          <p:cNvSpPr txBox="1"/>
          <p:nvPr/>
        </p:nvSpPr>
        <p:spPr>
          <a:xfrm>
            <a:off x="903224" y="5943600"/>
            <a:ext cx="9829800" cy="261610"/>
          </a:xfrm>
          <a:prstGeom prst="rect">
            <a:avLst/>
          </a:prstGeom>
          <a:noFill/>
        </p:spPr>
        <p:txBody>
          <a:bodyPr wrap="square" rtlCol="0">
            <a:spAutoFit/>
          </a:bodyPr>
          <a:lstStyle/>
          <a:p>
            <a:r>
              <a:rPr lang="en-US" sz="1100" dirty="0"/>
              <a:t>**You must include the HK modified on your claim for reimbursement.</a:t>
            </a:r>
          </a:p>
        </p:txBody>
      </p:sp>
      <p:graphicFrame>
        <p:nvGraphicFramePr>
          <p:cNvPr id="4" name="Table 3">
            <a:extLst>
              <a:ext uri="{FF2B5EF4-FFF2-40B4-BE49-F238E27FC236}">
                <a16:creationId xmlns:a16="http://schemas.microsoft.com/office/drawing/2014/main" id="{06A69194-650C-44A7-85AD-6796A56125E5}"/>
              </a:ext>
            </a:extLst>
          </p:cNvPr>
          <p:cNvGraphicFramePr>
            <a:graphicFrameLocks noGrp="1"/>
          </p:cNvGraphicFramePr>
          <p:nvPr>
            <p:extLst>
              <p:ext uri="{D42A27DB-BD31-4B8C-83A1-F6EECF244321}">
                <p14:modId xmlns:p14="http://schemas.microsoft.com/office/powerpoint/2010/main" val="1122967681"/>
              </p:ext>
            </p:extLst>
          </p:nvPr>
        </p:nvGraphicFramePr>
        <p:xfrm>
          <a:off x="958088" y="1447800"/>
          <a:ext cx="9372601" cy="4233548"/>
        </p:xfrm>
        <a:graphic>
          <a:graphicData uri="http://schemas.openxmlformats.org/drawingml/2006/table">
            <a:tbl>
              <a:tblPr firstRow="1" firstCol="1" bandRow="1">
                <a:tableStyleId>{7DF18680-E054-41AD-8BC1-D1AEF772440D}</a:tableStyleId>
              </a:tblPr>
              <a:tblGrid>
                <a:gridCol w="1596489">
                  <a:extLst>
                    <a:ext uri="{9D8B030D-6E8A-4147-A177-3AD203B41FA5}">
                      <a16:colId xmlns:a16="http://schemas.microsoft.com/office/drawing/2014/main" val="4146903966"/>
                    </a:ext>
                  </a:extLst>
                </a:gridCol>
                <a:gridCol w="5164731">
                  <a:extLst>
                    <a:ext uri="{9D8B030D-6E8A-4147-A177-3AD203B41FA5}">
                      <a16:colId xmlns:a16="http://schemas.microsoft.com/office/drawing/2014/main" val="2539814667"/>
                    </a:ext>
                  </a:extLst>
                </a:gridCol>
                <a:gridCol w="1856982">
                  <a:extLst>
                    <a:ext uri="{9D8B030D-6E8A-4147-A177-3AD203B41FA5}">
                      <a16:colId xmlns:a16="http://schemas.microsoft.com/office/drawing/2014/main" val="1464486125"/>
                    </a:ext>
                  </a:extLst>
                </a:gridCol>
                <a:gridCol w="754399">
                  <a:extLst>
                    <a:ext uri="{9D8B030D-6E8A-4147-A177-3AD203B41FA5}">
                      <a16:colId xmlns:a16="http://schemas.microsoft.com/office/drawing/2014/main" val="4246672065"/>
                    </a:ext>
                  </a:extLst>
                </a:gridCol>
              </a:tblGrid>
              <a:tr h="306070">
                <a:tc>
                  <a:txBody>
                    <a:bodyPr/>
                    <a:lstStyle/>
                    <a:p>
                      <a:pPr marL="0" marR="0">
                        <a:lnSpc>
                          <a:spcPct val="107000"/>
                        </a:lnSpc>
                        <a:spcBef>
                          <a:spcPts val="0"/>
                        </a:spcBef>
                        <a:spcAft>
                          <a:spcPts val="0"/>
                        </a:spcAft>
                      </a:pPr>
                      <a:r>
                        <a:rPr lang="en-US" sz="1100" dirty="0">
                          <a:effectLst/>
                        </a:rPr>
                        <a:t>Service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a:effectLst/>
                        </a:rPr>
                        <a:t>Definition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a:effectLst/>
                        </a:rPr>
                        <a:t>Procedure 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a:effectLst/>
                        </a:rPr>
                        <a:t>Modifier**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803355575"/>
                  </a:ext>
                </a:extLst>
              </a:tr>
              <a:tr h="0">
                <a:tc>
                  <a:txBody>
                    <a:bodyPr/>
                    <a:lstStyle/>
                    <a:p>
                      <a:pPr marL="0" marR="0">
                        <a:lnSpc>
                          <a:spcPct val="107000"/>
                        </a:lnSpc>
                        <a:spcBef>
                          <a:spcPts val="0"/>
                        </a:spcBef>
                        <a:spcAft>
                          <a:spcPts val="0"/>
                        </a:spcAft>
                      </a:pPr>
                      <a:r>
                        <a:rPr lang="en-US" sz="1100">
                          <a:effectLst/>
                        </a:rPr>
                        <a:t>Mobile Crisis Intervention (MCI)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a:effectLst/>
                        </a:rPr>
                        <a:t>Crisis Intervention Service, per 15minutes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a:effectLst/>
                        </a:rPr>
                        <a:t>H2011</a:t>
                      </a:r>
                    </a:p>
                    <a:p>
                      <a:pPr marL="0" marR="0">
                        <a:lnSpc>
                          <a:spcPct val="107000"/>
                        </a:lnSpc>
                        <a:spcBef>
                          <a:spcPts val="0"/>
                        </a:spcBef>
                        <a:spcAft>
                          <a:spcPts val="0"/>
                        </a:spcAft>
                      </a:pPr>
                      <a:r>
                        <a:rPr lang="en-US" sz="1100">
                          <a:effectLst/>
                        </a:rPr>
                        <a:t>(no limit)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0"/>
                        </a:spcBef>
                        <a:spcAft>
                          <a:spcPts val="0"/>
                        </a:spcAft>
                      </a:pPr>
                      <a:r>
                        <a:rPr lang="en-US" sz="1100" dirty="0">
                          <a:effectLst/>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3710467209"/>
                  </a:ext>
                </a:extLst>
              </a:tr>
              <a:tr h="0">
                <a:tc>
                  <a:txBody>
                    <a:bodyPr/>
                    <a:lstStyle/>
                    <a:p>
                      <a:pPr marL="0" marR="0">
                        <a:lnSpc>
                          <a:spcPct val="107000"/>
                        </a:lnSpc>
                        <a:spcBef>
                          <a:spcPts val="0"/>
                        </a:spcBef>
                        <a:spcAft>
                          <a:spcPts val="0"/>
                        </a:spcAft>
                      </a:pPr>
                      <a:r>
                        <a:rPr lang="en-US" sz="1100" dirty="0">
                          <a:effectLst/>
                        </a:rPr>
                        <a:t>In-home behavioral health services (IHBS)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a:effectLst/>
                        </a:rPr>
                        <a:t>Behavior management monitoring and behavior management therapy where the child lives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a:effectLst/>
                        </a:rPr>
                        <a:t>H0040</a:t>
                      </a:r>
                      <a:br>
                        <a:rPr lang="en-US" sz="1100">
                          <a:effectLst/>
                        </a:rPr>
                      </a:br>
                      <a:r>
                        <a:rPr lang="en-US" sz="1100">
                          <a:effectLst/>
                        </a:rPr>
                        <a:t>(1 unit per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0"/>
                        </a:spcBef>
                        <a:spcAft>
                          <a:spcPts val="0"/>
                        </a:spcAft>
                      </a:pPr>
                      <a:r>
                        <a:rPr lang="en-US" sz="1100" dirty="0">
                          <a:effectLst/>
                        </a:rPr>
                        <a:t>HK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3806674794"/>
                  </a:ext>
                </a:extLst>
              </a:tr>
              <a:tr h="0">
                <a:tc>
                  <a:txBody>
                    <a:bodyPr/>
                    <a:lstStyle/>
                    <a:p>
                      <a:pPr marL="0" marR="0">
                        <a:lnSpc>
                          <a:spcPct val="107000"/>
                        </a:lnSpc>
                        <a:spcBef>
                          <a:spcPts val="0"/>
                        </a:spcBef>
                        <a:spcAft>
                          <a:spcPts val="0"/>
                        </a:spcAft>
                      </a:pPr>
                      <a:r>
                        <a:rPr lang="en-US" sz="1100">
                          <a:effectLst/>
                        </a:rPr>
                        <a:t>In-home therapy (IHT)</a:t>
                      </a:r>
                    </a:p>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a:effectLst/>
                        </a:rPr>
                        <a:t>Therapeutic clinical intervention and ongoing therapeutic training and support where the child lives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a:effectLst/>
                        </a:rPr>
                        <a:t>H2020</a:t>
                      </a:r>
                      <a:br>
                        <a:rPr lang="en-US" sz="1100">
                          <a:effectLst/>
                        </a:rPr>
                      </a:br>
                      <a:r>
                        <a:rPr lang="en-US" sz="1100">
                          <a:effectLst/>
                        </a:rPr>
                        <a:t>(1 unit per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0"/>
                        </a:spcBef>
                        <a:spcAft>
                          <a:spcPts val="0"/>
                        </a:spcAft>
                      </a:pPr>
                      <a:r>
                        <a:rPr lang="en-US" sz="1100">
                          <a:effectLst/>
                        </a:rPr>
                        <a:t>HK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636551840"/>
                  </a:ext>
                </a:extLst>
              </a:tr>
              <a:tr h="0">
                <a:tc>
                  <a:txBody>
                    <a:bodyPr/>
                    <a:lstStyle/>
                    <a:p>
                      <a:pPr marL="0" marR="0">
                        <a:lnSpc>
                          <a:spcPct val="107000"/>
                        </a:lnSpc>
                        <a:spcBef>
                          <a:spcPts val="0"/>
                        </a:spcBef>
                        <a:spcAft>
                          <a:spcPts val="0"/>
                        </a:spcAft>
                      </a:pPr>
                      <a:r>
                        <a:rPr lang="en-US" sz="1100">
                          <a:effectLst/>
                        </a:rPr>
                        <a:t>Intensive care coordination (ICC)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dirty="0">
                          <a:effectLst/>
                        </a:rPr>
                        <a:t>Targeted case management for patients with a serious emotional disturbance; includes assessment, individualized care plan, referral and activities to implement and monitor care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a:effectLst/>
                        </a:rPr>
                        <a:t>H0023</a:t>
                      </a:r>
                      <a:br>
                        <a:rPr lang="en-US" sz="1100">
                          <a:effectLst/>
                        </a:rPr>
                      </a:br>
                      <a:r>
                        <a:rPr lang="en-US" sz="1100">
                          <a:effectLst/>
                        </a:rPr>
                        <a:t>(1 unit per calendar 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0"/>
                        </a:spcBef>
                        <a:spcAft>
                          <a:spcPts val="0"/>
                        </a:spcAft>
                      </a:pPr>
                      <a:r>
                        <a:rPr lang="en-US" sz="1100">
                          <a:effectLst/>
                        </a:rPr>
                        <a:t>HK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595639888"/>
                  </a:ext>
                </a:extLst>
              </a:tr>
              <a:tr h="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Therapeutic Mentoring</a:t>
                      </a:r>
                    </a:p>
                  </a:txBody>
                  <a:tcPr marL="47625" marR="47625" marT="47625" marB="47625"/>
                </a:tc>
                <a:tc>
                  <a:txBody>
                    <a:bodyPr/>
                    <a:lstStyle/>
                    <a:p>
                      <a:pPr marL="0" marR="0">
                        <a:lnSpc>
                          <a:spcPct val="107000"/>
                        </a:lnSpc>
                        <a:spcBef>
                          <a:spcPts val="0"/>
                        </a:spcBef>
                        <a:spcAft>
                          <a:spcPts val="0"/>
                        </a:spcAft>
                      </a:pPr>
                      <a:endPar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H0046</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unit per day)</a:t>
                      </a:r>
                    </a:p>
                  </a:txBody>
                  <a:tcPr marL="47625" marR="47625" marT="47625" marB="47625"/>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HK</a:t>
                      </a:r>
                    </a:p>
                  </a:txBody>
                  <a:tcPr marL="47625" marR="47625" marT="47625" marB="47625"/>
                </a:tc>
                <a:extLst>
                  <a:ext uri="{0D108BD9-81ED-4DB2-BD59-A6C34878D82A}">
                    <a16:rowId xmlns:a16="http://schemas.microsoft.com/office/drawing/2014/main" val="2095159658"/>
                  </a:ext>
                </a:extLst>
              </a:tr>
              <a:tr h="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Family Support and Training</a:t>
                      </a:r>
                    </a:p>
                  </a:txBody>
                  <a:tcPr marL="47625" marR="47625" marT="47625" marB="47625"/>
                </a:tc>
                <a:tc>
                  <a:txBody>
                    <a:bodyPr/>
                    <a:lstStyle/>
                    <a:p>
                      <a:pPr marL="0" marR="0">
                        <a:lnSpc>
                          <a:spcPct val="107000"/>
                        </a:lnSpc>
                        <a:spcBef>
                          <a:spcPts val="0"/>
                        </a:spcBef>
                        <a:spcAft>
                          <a:spcPts val="0"/>
                        </a:spcAft>
                      </a:pPr>
                      <a:endPar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H0025</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unit per day)</a:t>
                      </a:r>
                    </a:p>
                  </a:txBody>
                  <a:tcPr marL="47625" marR="47625" marT="47625" marB="47625"/>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HK</a:t>
                      </a:r>
                    </a:p>
                  </a:txBody>
                  <a:tcPr marL="47625" marR="47625" marT="47625" marB="47625"/>
                </a:tc>
                <a:extLst>
                  <a:ext uri="{0D108BD9-81ED-4DB2-BD59-A6C34878D82A}">
                    <a16:rowId xmlns:a16="http://schemas.microsoft.com/office/drawing/2014/main" val="433328927"/>
                  </a:ext>
                </a:extLst>
              </a:tr>
              <a:tr h="0">
                <a:tc>
                  <a:txBody>
                    <a:bodyPr/>
                    <a:lstStyle/>
                    <a:p>
                      <a:pPr marL="0" marR="0">
                        <a:lnSpc>
                          <a:spcPct val="107000"/>
                        </a:lnSpc>
                        <a:spcBef>
                          <a:spcPts val="0"/>
                        </a:spcBef>
                        <a:spcAft>
                          <a:spcPts val="0"/>
                        </a:spcAft>
                      </a:pPr>
                      <a:r>
                        <a:rPr lang="en-US" sz="1100" dirty="0">
                          <a:effectLst/>
                        </a:rPr>
                        <a:t>Community Based Acute Treatment (CBAT)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dirty="0">
                          <a:effectLst/>
                        </a:rPr>
                        <a:t>Behavioral Health; short term residential (non-hospital residential treatment program), without room and board, per diem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a:effectLst/>
                        </a:rPr>
                        <a:t>H0018</a:t>
                      </a:r>
                    </a:p>
                    <a:p>
                      <a:pPr marL="0" marR="0">
                        <a:lnSpc>
                          <a:spcPct val="107000"/>
                        </a:lnSpc>
                        <a:spcBef>
                          <a:spcPts val="0"/>
                        </a:spcBef>
                        <a:spcAft>
                          <a:spcPts val="0"/>
                        </a:spcAft>
                      </a:pPr>
                      <a:r>
                        <a:rPr lang="en-US" sz="1100">
                          <a:effectLst/>
                        </a:rPr>
                        <a:t>(1 unit per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0"/>
                        </a:spcBef>
                        <a:spcAft>
                          <a:spcPts val="0"/>
                        </a:spcAft>
                      </a:pPr>
                      <a:r>
                        <a:rPr lang="en-US" sz="1100" dirty="0">
                          <a:effectLst/>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670619102"/>
                  </a:ext>
                </a:extLst>
              </a:tr>
              <a:tr h="0">
                <a:tc>
                  <a:txBody>
                    <a:bodyPr/>
                    <a:lstStyle/>
                    <a:p>
                      <a:pPr marL="0" marR="0">
                        <a:lnSpc>
                          <a:spcPct val="107000"/>
                        </a:lnSpc>
                        <a:spcBef>
                          <a:spcPts val="0"/>
                        </a:spcBef>
                        <a:spcAft>
                          <a:spcPts val="0"/>
                        </a:spcAft>
                      </a:pPr>
                      <a:r>
                        <a:rPr lang="en-US" sz="1100" dirty="0">
                          <a:effectLst/>
                        </a:rPr>
                        <a:t>Intensive Community-Based Acute Treatment (ICBAT)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dirty="0">
                          <a:effectLst/>
                        </a:rPr>
                        <a:t>Behavioral Health; residential (hospital residential  treatment program ), without room and board, per diem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pPr>
                      <a:r>
                        <a:rPr lang="en-US" sz="1100">
                          <a:effectLst/>
                        </a:rPr>
                        <a:t>H0017</a:t>
                      </a:r>
                    </a:p>
                    <a:p>
                      <a:pPr marL="0" marR="0">
                        <a:lnSpc>
                          <a:spcPct val="107000"/>
                        </a:lnSpc>
                        <a:spcBef>
                          <a:spcPts val="0"/>
                        </a:spcBef>
                        <a:spcAft>
                          <a:spcPts val="0"/>
                        </a:spcAft>
                      </a:pPr>
                      <a:r>
                        <a:rPr lang="en-US" sz="1100">
                          <a:effectLst/>
                        </a:rPr>
                        <a:t>(1 unit per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07000"/>
                        </a:lnSpc>
                        <a:spcBef>
                          <a:spcPts val="0"/>
                        </a:spcBef>
                        <a:spcAft>
                          <a:spcPts val="0"/>
                        </a:spcAft>
                      </a:pPr>
                      <a:r>
                        <a:rPr lang="en-US" sz="1100" dirty="0">
                          <a:effectLst/>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304900512"/>
                  </a:ext>
                </a:extLst>
              </a:tr>
            </a:tbl>
          </a:graphicData>
        </a:graphic>
      </p:graphicFrame>
      <p:sp>
        <p:nvSpPr>
          <p:cNvPr id="5" name="TextBox 4">
            <a:extLst>
              <a:ext uri="{FF2B5EF4-FFF2-40B4-BE49-F238E27FC236}">
                <a16:creationId xmlns:a16="http://schemas.microsoft.com/office/drawing/2014/main" id="{5267E647-D488-4BC8-9BEC-584E615FFD26}"/>
              </a:ext>
            </a:extLst>
          </p:cNvPr>
          <p:cNvSpPr txBox="1"/>
          <p:nvPr/>
        </p:nvSpPr>
        <p:spPr>
          <a:xfrm>
            <a:off x="3350172" y="6335513"/>
            <a:ext cx="7315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5291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C3B565-D61E-4046-AE99-34596A9B7FDF}"/>
              </a:ext>
            </a:extLst>
          </p:cNvPr>
          <p:cNvSpPr>
            <a:spLocks noGrp="1"/>
          </p:cNvSpPr>
          <p:nvPr>
            <p:ph type="body" sz="quarter" idx="10"/>
          </p:nvPr>
        </p:nvSpPr>
        <p:spPr>
          <a:xfrm>
            <a:off x="763163" y="304800"/>
            <a:ext cx="8314946" cy="318678"/>
          </a:xfrm>
        </p:spPr>
        <p:txBody>
          <a:bodyPr/>
          <a:lstStyle/>
          <a:p>
            <a:r>
              <a:rPr lang="en-US" dirty="0">
                <a:solidFill>
                  <a:srgbClr val="FF8600"/>
                </a:solidFill>
              </a:rPr>
              <a:t>Appendix:  Provider Fact Sheet</a:t>
            </a:r>
          </a:p>
        </p:txBody>
      </p:sp>
      <p:pic>
        <p:nvPicPr>
          <p:cNvPr id="8" name="Picture 7">
            <a:extLst>
              <a:ext uri="{FF2B5EF4-FFF2-40B4-BE49-F238E27FC236}">
                <a16:creationId xmlns:a16="http://schemas.microsoft.com/office/drawing/2014/main" id="{D23FC34C-974D-4A02-AD62-AC77FEB1E254}"/>
              </a:ext>
            </a:extLst>
          </p:cNvPr>
          <p:cNvPicPr/>
          <p:nvPr/>
        </p:nvPicPr>
        <p:blipFill>
          <a:blip r:embed="rId2"/>
          <a:stretch>
            <a:fillRect/>
          </a:stretch>
        </p:blipFill>
        <p:spPr>
          <a:xfrm>
            <a:off x="746760" y="838201"/>
            <a:ext cx="5349240" cy="3124200"/>
          </a:xfrm>
          <a:prstGeom prst="rect">
            <a:avLst/>
          </a:prstGeom>
        </p:spPr>
      </p:pic>
      <p:sp>
        <p:nvSpPr>
          <p:cNvPr id="4" name="Rectangle 3">
            <a:extLst>
              <a:ext uri="{FF2B5EF4-FFF2-40B4-BE49-F238E27FC236}">
                <a16:creationId xmlns:a16="http://schemas.microsoft.com/office/drawing/2014/main" id="{B6CC62BD-8CDB-44A3-9F24-FB61C06635DE}"/>
              </a:ext>
            </a:extLst>
          </p:cNvPr>
          <p:cNvSpPr/>
          <p:nvPr/>
        </p:nvSpPr>
        <p:spPr>
          <a:xfrm>
            <a:off x="768026" y="4149562"/>
            <a:ext cx="8909374" cy="1426031"/>
          </a:xfrm>
          <a:prstGeom prst="rect">
            <a:avLst/>
          </a:prstGeom>
        </p:spPr>
        <p:txBody>
          <a:bodyPr wrap="square">
            <a:spAutoFit/>
          </a:bodyPr>
          <a:lstStyle/>
          <a:p>
            <a:pPr marL="0" marR="0">
              <a:lnSpc>
                <a:spcPts val="1400"/>
              </a:lnSpc>
              <a:spcBef>
                <a:spcPts val="1000"/>
              </a:spcBef>
              <a:spcAft>
                <a:spcPts val="0"/>
              </a:spcAft>
            </a:pPr>
            <a:r>
              <a:rPr lang="en-US" sz="1400" dirty="0">
                <a:solidFill>
                  <a:srgbClr val="0081C6"/>
                </a:solidFill>
                <a:latin typeface="Arial Narrow" panose="020B0606020202030204" pitchFamily="34" charset="0"/>
                <a:ea typeface="Times New Roman" panose="02020603050405020304" pitchFamily="18" charset="0"/>
                <a:cs typeface="Arial Narrow" panose="020B0606020202030204" pitchFamily="34" charset="0"/>
              </a:rPr>
              <a:t>Questions?</a:t>
            </a:r>
            <a:endParaRPr lang="en-US" sz="1000" b="1" dirty="0">
              <a:latin typeface="Verdan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latin typeface="Arial Narrow" panose="020B0606020202030204" pitchFamily="34" charset="0"/>
                <a:ea typeface="Times New Roman" panose="02020603050405020304" pitchFamily="18" charset="0"/>
                <a:cs typeface="Arial Narrow" panose="020B0606020202030204" pitchFamily="34" charset="0"/>
              </a:rPr>
              <a:t>If you have any questions about prior authorization or medical necessity, please call our Clinical Intake team at </a:t>
            </a:r>
            <a:br>
              <a:rPr lang="en-US" sz="1100" dirty="0">
                <a:latin typeface="Arial Narrow" panose="020B0606020202030204" pitchFamily="34" charset="0"/>
                <a:ea typeface="Times New Roman" panose="02020603050405020304" pitchFamily="18" charset="0"/>
                <a:cs typeface="Arial Narrow" panose="020B0606020202030204" pitchFamily="34" charset="0"/>
              </a:rPr>
            </a:br>
            <a:r>
              <a:rPr lang="en-US" sz="1100" b="1" dirty="0">
                <a:latin typeface="Arial Narrow" panose="020B0606020202030204" pitchFamily="34" charset="0"/>
                <a:ea typeface="Times New Roman" panose="02020603050405020304" pitchFamily="18" charset="0"/>
                <a:cs typeface="Arial Narrow" panose="020B0606020202030204" pitchFamily="34" charset="0"/>
              </a:rPr>
              <a:t>1-800-524-4010</a:t>
            </a:r>
            <a:r>
              <a:rPr lang="en-US" sz="1100" dirty="0">
                <a:latin typeface="Arial Narrow" panose="020B0606020202030204" pitchFamily="34" charset="0"/>
                <a:ea typeface="Times New Roman" panose="02020603050405020304" pitchFamily="18" charset="0"/>
                <a:cs typeface="Arial Narrow" panose="020B0606020202030204" pitchFamily="34" charset="0"/>
              </a:rPr>
              <a:t> to request the service.</a:t>
            </a:r>
            <a:endParaRPr lang="en-US" sz="1200" dirty="0">
              <a:latin typeface="Times New Roman" panose="02020603050405020304" pitchFamily="18" charset="0"/>
              <a:ea typeface="Times New Roman" panose="02020603050405020304" pitchFamily="18" charset="0"/>
            </a:endParaRPr>
          </a:p>
          <a:p>
            <a:pPr marL="0" marR="0">
              <a:lnSpc>
                <a:spcPts val="1400"/>
              </a:lnSpc>
              <a:spcBef>
                <a:spcPts val="1000"/>
              </a:spcBef>
              <a:spcAft>
                <a:spcPts val="0"/>
              </a:spcAft>
            </a:pPr>
            <a:r>
              <a:rPr lang="en-US" sz="1400" dirty="0">
                <a:solidFill>
                  <a:srgbClr val="0081C6"/>
                </a:solidFill>
                <a:latin typeface="Arial Narrow" panose="020B0606020202030204" pitchFamily="34" charset="0"/>
                <a:ea typeface="Times New Roman" panose="02020603050405020304" pitchFamily="18" charset="0"/>
                <a:cs typeface="Arial Narrow" panose="020B0606020202030204" pitchFamily="34" charset="0"/>
              </a:rPr>
              <a:t>Resources</a:t>
            </a:r>
            <a:endParaRPr lang="en-US" sz="1000" b="1" dirty="0">
              <a:latin typeface="Verdan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u="sng" dirty="0">
                <a:solidFill>
                  <a:srgbClr val="0000FF"/>
                </a:solidFill>
                <a:latin typeface="Helvetica Narrow"/>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Authorization requirements by product Quick Tip</a:t>
            </a:r>
            <a:r>
              <a:rPr lang="en-US" sz="1100" dirty="0">
                <a:latin typeface="Helvetica Narrow"/>
                <a:ea typeface="Times New Roman" panose="02020603050405020304" pitchFamily="18" charset="0"/>
                <a:cs typeface="Calibri" panose="020F0502020204030204" pitchFamily="34" charset="0"/>
              </a:rPr>
              <a:t> </a:t>
            </a:r>
            <a:endParaRPr lang="en-US" sz="12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u="sng" dirty="0">
                <a:solidFill>
                  <a:srgbClr val="0000FF"/>
                </a:solidFill>
                <a:latin typeface="Helvetica Narrow"/>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Community Mental Health Centers payment policy</a:t>
            </a:r>
            <a:r>
              <a:rPr lang="en-US" sz="1100" dirty="0">
                <a:latin typeface="Helvetica Narrow"/>
                <a:ea typeface="Times New Roman" panose="02020603050405020304" pitchFamily="18" charset="0"/>
                <a:cs typeface="Calibri" panose="020F0502020204030204" pitchFamily="34" charset="0"/>
              </a:rPr>
              <a:t> </a:t>
            </a:r>
            <a:endParaRPr lang="en-US" sz="12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DF385E5-663D-4FD3-B9A9-C6A4EE749A94}"/>
              </a:ext>
            </a:extLst>
          </p:cNvPr>
          <p:cNvSpPr txBox="1"/>
          <p:nvPr/>
        </p:nvSpPr>
        <p:spPr>
          <a:xfrm>
            <a:off x="3350172" y="6335513"/>
            <a:ext cx="7315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6907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A02AE6-BB6C-451E-84C5-B3FE2DF9E616}"/>
              </a:ext>
            </a:extLst>
          </p:cNvPr>
          <p:cNvPicPr>
            <a:picLocks noChangeAspect="1"/>
          </p:cNvPicPr>
          <p:nvPr/>
        </p:nvPicPr>
        <p:blipFill>
          <a:blip r:embed="rId2"/>
          <a:stretch>
            <a:fillRect/>
          </a:stretch>
        </p:blipFill>
        <p:spPr>
          <a:xfrm>
            <a:off x="1143000" y="-381000"/>
            <a:ext cx="8866095" cy="6553200"/>
          </a:xfrm>
          <a:prstGeom prst="rect">
            <a:avLst/>
          </a:prstGeom>
        </p:spPr>
      </p:pic>
      <p:sp>
        <p:nvSpPr>
          <p:cNvPr id="2" name="TextBox 1">
            <a:extLst>
              <a:ext uri="{FF2B5EF4-FFF2-40B4-BE49-F238E27FC236}">
                <a16:creationId xmlns:a16="http://schemas.microsoft.com/office/drawing/2014/main" id="{07555E7C-F577-48F3-BD00-4FC7C98F30B7}"/>
              </a:ext>
            </a:extLst>
          </p:cNvPr>
          <p:cNvSpPr txBox="1"/>
          <p:nvPr/>
        </p:nvSpPr>
        <p:spPr>
          <a:xfrm>
            <a:off x="3276600" y="6324600"/>
            <a:ext cx="7848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7479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B79FB-A4D2-4DA4-862B-62EF7421C6DA}"/>
              </a:ext>
            </a:extLst>
          </p:cNvPr>
          <p:cNvPicPr>
            <a:picLocks noChangeAspect="1"/>
          </p:cNvPicPr>
          <p:nvPr/>
        </p:nvPicPr>
        <p:blipFill>
          <a:blip r:embed="rId2"/>
          <a:stretch>
            <a:fillRect/>
          </a:stretch>
        </p:blipFill>
        <p:spPr>
          <a:xfrm>
            <a:off x="1447800" y="381000"/>
            <a:ext cx="8782951" cy="5785769"/>
          </a:xfrm>
          <a:prstGeom prst="rect">
            <a:avLst/>
          </a:prstGeom>
        </p:spPr>
      </p:pic>
      <p:sp>
        <p:nvSpPr>
          <p:cNvPr id="3" name="TextBox 2">
            <a:extLst>
              <a:ext uri="{FF2B5EF4-FFF2-40B4-BE49-F238E27FC236}">
                <a16:creationId xmlns:a16="http://schemas.microsoft.com/office/drawing/2014/main" id="{C6BF23C5-328F-4BFB-9660-88EDB81DB627}"/>
              </a:ext>
            </a:extLst>
          </p:cNvPr>
          <p:cNvSpPr txBox="1"/>
          <p:nvPr/>
        </p:nvSpPr>
        <p:spPr>
          <a:xfrm>
            <a:off x="3276600" y="6324600"/>
            <a:ext cx="7848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7467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BDA650-A703-4911-ADA4-753D021F991D}"/>
              </a:ext>
            </a:extLst>
          </p:cNvPr>
          <p:cNvPicPr>
            <a:picLocks noChangeAspect="1"/>
          </p:cNvPicPr>
          <p:nvPr/>
        </p:nvPicPr>
        <p:blipFill>
          <a:blip r:embed="rId2"/>
          <a:stretch>
            <a:fillRect/>
          </a:stretch>
        </p:blipFill>
        <p:spPr>
          <a:xfrm>
            <a:off x="1600200" y="304800"/>
            <a:ext cx="8077200" cy="8260773"/>
          </a:xfrm>
          <a:prstGeom prst="rect">
            <a:avLst/>
          </a:prstGeom>
        </p:spPr>
      </p:pic>
      <p:sp>
        <p:nvSpPr>
          <p:cNvPr id="3" name="TextBox 2">
            <a:extLst>
              <a:ext uri="{FF2B5EF4-FFF2-40B4-BE49-F238E27FC236}">
                <a16:creationId xmlns:a16="http://schemas.microsoft.com/office/drawing/2014/main" id="{38727174-85E6-416E-8753-BC26B403E8F7}"/>
              </a:ext>
            </a:extLst>
          </p:cNvPr>
          <p:cNvSpPr txBox="1"/>
          <p:nvPr/>
        </p:nvSpPr>
        <p:spPr>
          <a:xfrm>
            <a:off x="3200400" y="6368534"/>
            <a:ext cx="7848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32538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083AB99-A8D5-47B6-90A6-FBFC81030BB1}"/>
              </a:ext>
            </a:extLst>
          </p:cNvPr>
          <p:cNvPicPr>
            <a:picLocks noChangeAspect="1"/>
          </p:cNvPicPr>
          <p:nvPr/>
        </p:nvPicPr>
        <p:blipFill rotWithShape="1">
          <a:blip r:embed="rId2"/>
          <a:srcRect t="1" r="4213" b="41598"/>
          <a:stretch/>
        </p:blipFill>
        <p:spPr>
          <a:xfrm>
            <a:off x="304800" y="190334"/>
            <a:ext cx="7620000" cy="4114801"/>
          </a:xfrm>
          <a:prstGeom prst="rect">
            <a:avLst/>
          </a:prstGeom>
        </p:spPr>
      </p:pic>
      <p:sp>
        <p:nvSpPr>
          <p:cNvPr id="3" name="TextBox 2">
            <a:extLst>
              <a:ext uri="{FF2B5EF4-FFF2-40B4-BE49-F238E27FC236}">
                <a16:creationId xmlns:a16="http://schemas.microsoft.com/office/drawing/2014/main" id="{1D59ADC7-B2F6-4736-88CF-A56E68429BDC}"/>
              </a:ext>
            </a:extLst>
          </p:cNvPr>
          <p:cNvSpPr txBox="1"/>
          <p:nvPr/>
        </p:nvSpPr>
        <p:spPr>
          <a:xfrm>
            <a:off x="3337034" y="6216134"/>
            <a:ext cx="7391400" cy="369332"/>
          </a:xfrm>
          <a:prstGeom prst="rect">
            <a:avLst/>
          </a:prstGeom>
          <a:solidFill>
            <a:schemeClr val="bg1"/>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6E995032-B3D4-4D12-9785-E2A8082AD91B}"/>
              </a:ext>
            </a:extLst>
          </p:cNvPr>
          <p:cNvPicPr>
            <a:picLocks noChangeAspect="1"/>
          </p:cNvPicPr>
          <p:nvPr/>
        </p:nvPicPr>
        <p:blipFill>
          <a:blip r:embed="rId3"/>
          <a:stretch>
            <a:fillRect/>
          </a:stretch>
        </p:blipFill>
        <p:spPr>
          <a:xfrm>
            <a:off x="381000" y="4285795"/>
            <a:ext cx="6562725" cy="723900"/>
          </a:xfrm>
          <a:prstGeom prst="rect">
            <a:avLst/>
          </a:prstGeom>
        </p:spPr>
      </p:pic>
      <p:pic>
        <p:nvPicPr>
          <p:cNvPr id="2" name="Picture 1">
            <a:extLst>
              <a:ext uri="{FF2B5EF4-FFF2-40B4-BE49-F238E27FC236}">
                <a16:creationId xmlns:a16="http://schemas.microsoft.com/office/drawing/2014/main" id="{A1C8B8F3-AFC9-4DAA-87DE-FAA379DCC231}"/>
              </a:ext>
            </a:extLst>
          </p:cNvPr>
          <p:cNvPicPr>
            <a:picLocks noChangeAspect="1"/>
          </p:cNvPicPr>
          <p:nvPr/>
        </p:nvPicPr>
        <p:blipFill>
          <a:blip r:embed="rId4"/>
          <a:stretch>
            <a:fillRect/>
          </a:stretch>
        </p:blipFill>
        <p:spPr>
          <a:xfrm>
            <a:off x="609600" y="4734091"/>
            <a:ext cx="6496050" cy="1933575"/>
          </a:xfrm>
          <a:prstGeom prst="rect">
            <a:avLst/>
          </a:prstGeom>
        </p:spPr>
      </p:pic>
    </p:spTree>
    <p:extLst>
      <p:ext uri="{BB962C8B-B14F-4D97-AF65-F5344CB8AC3E}">
        <p14:creationId xmlns:p14="http://schemas.microsoft.com/office/powerpoint/2010/main" val="395471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7D8218-24EE-46D7-A44D-84754FF0C231}"/>
              </a:ext>
            </a:extLst>
          </p:cNvPr>
          <p:cNvPicPr>
            <a:picLocks noChangeAspect="1"/>
          </p:cNvPicPr>
          <p:nvPr/>
        </p:nvPicPr>
        <p:blipFill>
          <a:blip r:embed="rId2"/>
          <a:stretch>
            <a:fillRect/>
          </a:stretch>
        </p:blipFill>
        <p:spPr>
          <a:xfrm>
            <a:off x="1371600" y="457200"/>
            <a:ext cx="8894958" cy="5996685"/>
          </a:xfrm>
          <a:prstGeom prst="rect">
            <a:avLst/>
          </a:prstGeom>
        </p:spPr>
      </p:pic>
      <p:sp>
        <p:nvSpPr>
          <p:cNvPr id="2" name="TextBox 1">
            <a:extLst>
              <a:ext uri="{FF2B5EF4-FFF2-40B4-BE49-F238E27FC236}">
                <a16:creationId xmlns:a16="http://schemas.microsoft.com/office/drawing/2014/main" id="{1DB9756F-9E27-4017-8749-13C34B8570CD}"/>
              </a:ext>
            </a:extLst>
          </p:cNvPr>
          <p:cNvSpPr txBox="1"/>
          <p:nvPr/>
        </p:nvSpPr>
        <p:spPr>
          <a:xfrm>
            <a:off x="3352800" y="6324600"/>
            <a:ext cx="7239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1531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6F295D-53D6-403D-B18F-3CAE033C3CA0}"/>
              </a:ext>
            </a:extLst>
          </p:cNvPr>
          <p:cNvPicPr>
            <a:picLocks noChangeAspect="1"/>
          </p:cNvPicPr>
          <p:nvPr/>
        </p:nvPicPr>
        <p:blipFill>
          <a:blip r:embed="rId2"/>
          <a:stretch>
            <a:fillRect/>
          </a:stretch>
        </p:blipFill>
        <p:spPr>
          <a:xfrm>
            <a:off x="990600" y="533400"/>
            <a:ext cx="9314333" cy="5410200"/>
          </a:xfrm>
          <a:prstGeom prst="rect">
            <a:avLst/>
          </a:prstGeom>
        </p:spPr>
      </p:pic>
      <p:sp>
        <p:nvSpPr>
          <p:cNvPr id="3" name="TextBox 2">
            <a:extLst>
              <a:ext uri="{FF2B5EF4-FFF2-40B4-BE49-F238E27FC236}">
                <a16:creationId xmlns:a16="http://schemas.microsoft.com/office/drawing/2014/main" id="{D9661F6C-53D6-4F2D-9644-EF2644709133}"/>
              </a:ext>
            </a:extLst>
          </p:cNvPr>
          <p:cNvSpPr txBox="1"/>
          <p:nvPr/>
        </p:nvSpPr>
        <p:spPr>
          <a:xfrm>
            <a:off x="3352800" y="6324600"/>
            <a:ext cx="7239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56876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584C5C-A563-44F3-AAF2-9BE7EEC98F66}"/>
              </a:ext>
            </a:extLst>
          </p:cNvPr>
          <p:cNvPicPr>
            <a:picLocks noChangeAspect="1"/>
          </p:cNvPicPr>
          <p:nvPr/>
        </p:nvPicPr>
        <p:blipFill>
          <a:blip r:embed="rId2"/>
          <a:stretch>
            <a:fillRect/>
          </a:stretch>
        </p:blipFill>
        <p:spPr>
          <a:xfrm>
            <a:off x="1066800" y="457200"/>
            <a:ext cx="9290524" cy="5410200"/>
          </a:xfrm>
          <a:prstGeom prst="rect">
            <a:avLst/>
          </a:prstGeom>
        </p:spPr>
      </p:pic>
      <p:sp>
        <p:nvSpPr>
          <p:cNvPr id="3" name="TextBox 2">
            <a:extLst>
              <a:ext uri="{FF2B5EF4-FFF2-40B4-BE49-F238E27FC236}">
                <a16:creationId xmlns:a16="http://schemas.microsoft.com/office/drawing/2014/main" id="{FDF12BA6-9A5B-4AB8-A9C3-853DEE6CDC1E}"/>
              </a:ext>
            </a:extLst>
          </p:cNvPr>
          <p:cNvSpPr txBox="1"/>
          <p:nvPr/>
        </p:nvSpPr>
        <p:spPr>
          <a:xfrm>
            <a:off x="3352800" y="6324600"/>
            <a:ext cx="7239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0744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5CD57A-D2C8-4946-B0D9-E2E7B7B8D7C9}"/>
              </a:ext>
            </a:extLst>
          </p:cNvPr>
          <p:cNvPicPr>
            <a:picLocks noChangeAspect="1"/>
          </p:cNvPicPr>
          <p:nvPr/>
        </p:nvPicPr>
        <p:blipFill>
          <a:blip r:embed="rId2"/>
          <a:stretch>
            <a:fillRect/>
          </a:stretch>
        </p:blipFill>
        <p:spPr>
          <a:xfrm>
            <a:off x="1219200" y="609600"/>
            <a:ext cx="8978324" cy="5334000"/>
          </a:xfrm>
          <a:prstGeom prst="rect">
            <a:avLst/>
          </a:prstGeom>
        </p:spPr>
      </p:pic>
      <p:sp>
        <p:nvSpPr>
          <p:cNvPr id="2" name="TextBox 1">
            <a:extLst>
              <a:ext uri="{FF2B5EF4-FFF2-40B4-BE49-F238E27FC236}">
                <a16:creationId xmlns:a16="http://schemas.microsoft.com/office/drawing/2014/main" id="{3750DE43-5E17-40E5-9E63-EB1EB758AF7A}"/>
              </a:ext>
            </a:extLst>
          </p:cNvPr>
          <p:cNvSpPr txBox="1"/>
          <p:nvPr/>
        </p:nvSpPr>
        <p:spPr>
          <a:xfrm>
            <a:off x="3200400" y="6358759"/>
            <a:ext cx="7620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03494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id="" local="true">
  <p:Name>BCBSMA Document</p:Name>
  <p:Description/>
  <p:Statement/>
  <p:PolicyItems>
    <p:PolicyItem featureId="Microsoft.Office.RecordsManagement.PolicyFeatures.PolicyAudit" staticId="0x0101000035737AB6083049AA462DE1D83AFD48|8138272" UniqueId="1ff150e7-08a8-48f0-9d97-545752ec9f56">
      <p:Name>Auditing</p:Name>
      <p:Description>Audits user actions on documents and list items to the Audit Log.</p:Description>
      <p:CustomData>
        <Audit>
          <Update/>
          <View/>
          <CheckInOut/>
          <MoveCopy/>
          <DeleteRestore/>
        </Audit>
      </p:CustomData>
    </p:PolicyItem>
  </p:PolicyItems>
</p:Policy>
</file>

<file path=customXml/item2.xml><?xml version="1.0" encoding="utf-8"?>
<?mso-contentType ?>
<SharedContentType xmlns="Microsoft.SharePoint.Taxonomy.ContentTypeSync" SourceId="fae7a88e-8eb5-43a8-b64a-a0fde5534205" ContentTypeId="0x0101000035737AB6083049AA462DE1D83AFD4801" PreviousValue="false"/>
</file>

<file path=customXml/item3.xml><?xml version="1.0" encoding="utf-8"?>
<ct:contentTypeSchema xmlns:ct="http://schemas.microsoft.com/office/2006/metadata/contentType" xmlns:ma="http://schemas.microsoft.com/office/2006/metadata/properties/metaAttributes" ct:_="" ma:_="" ma:contentTypeName="Worksite Document" ma:contentTypeID="0x0101000035737AB6083049AA462DE1D83AFD48010024041F127809F545B40CD494136E4A2D" ma:contentTypeVersion="37" ma:contentTypeDescription="" ma:contentTypeScope="" ma:versionID="8e688ddc81eea93ae2f765f735a136ac">
  <xsd:schema xmlns:xsd="http://www.w3.org/2001/XMLSchema" xmlns:xs="http://www.w3.org/2001/XMLSchema" xmlns:p="http://schemas.microsoft.com/office/2006/metadata/properties" xmlns:ns1="http://schemas.microsoft.com/sharepoint/v3" xmlns:ns2="e9829bc0-9c9d-4291-88f5-cbdae5171fe6" targetNamespace="http://schemas.microsoft.com/office/2006/metadata/properties" ma:root="true" ma:fieldsID="0fd4dcf8a2d40751c15de616b68d1330" ns1:_="" ns2:_="">
    <xsd:import namespace="http://schemas.microsoft.com/sharepoint/v3"/>
    <xsd:import namespace="e9829bc0-9c9d-4291-88f5-cbdae5171fe6"/>
    <xsd:element name="properties">
      <xsd:complexType>
        <xsd:sequence>
          <xsd:element name="documentManagement">
            <xsd:complexType>
              <xsd:all>
                <xsd:element ref="ns2:_dlc_DocId" minOccurs="0"/>
                <xsd:element ref="ns2:_dlc_DocIdUrl" minOccurs="0"/>
                <xsd:element ref="ns2:_dlc_DocIdPersistId" minOccurs="0"/>
                <xsd:element ref="ns2:WorksiteID"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2" nillable="true" ma:displayName="Original Expiration Date" ma:description="" ma:hidden="true" ma:internalName="_dlc_ExpireDateSaved" ma:readOnly="true">
      <xsd:simpleType>
        <xsd:restriction base="dms:DateTime"/>
      </xsd:simpleType>
    </xsd:element>
    <xsd:element name="_dlc_ExpireDate" ma:index="13" nillable="true" ma:displayName="Expiration Date" ma:description="" ma:hidden="true" ma:internalName="_dlc_ExpireDate" ma:readOnly="true">
      <xsd:simpleType>
        <xsd:restriction base="dms:DateTime"/>
      </xsd:simpleType>
    </xsd:element>
    <xsd:element name="_dlc_Exempt" ma:index="14"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829bc0-9c9d-4291-88f5-cbdae5171f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WorksiteID" ma:index="11" nillable="true" ma:displayName="WorksiteID" ma:hidden="true" ma:internalName="WorksiteID"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WorksiteID xmlns="e9829bc0-9c9d-4291-88f5-cbdae5171fe6" xsi:nil="true"/>
    <_dlc_DocId xmlns="e9829bc0-9c9d-4291-88f5-cbdae5171fe6">CORPID-1256168898-3791</_dlc_DocId>
    <_dlc_DocIdUrl xmlns="e9829bc0-9c9d-4291-88f5-cbdae5171fe6">
      <Url>https://share.bluecrossma.com/Corp/23404/_layouts/15/DocIdRedir.aspx?ID=CORPID-1256168898-3791</Url>
      <Description>CORPID-1256168898-3791</Description>
    </_dlc_DocIdUrl>
  </documentManagement>
</p:propertie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6A0467-C338-44D0-B021-8BCB13DEBFB6}">
  <ds:schemaRefs>
    <ds:schemaRef ds:uri="office.server.policy"/>
  </ds:schemaRefs>
</ds:datastoreItem>
</file>

<file path=customXml/itemProps2.xml><?xml version="1.0" encoding="utf-8"?>
<ds:datastoreItem xmlns:ds="http://schemas.openxmlformats.org/officeDocument/2006/customXml" ds:itemID="{DD2EF70C-F54D-444C-9C2D-5789E36EFF68}">
  <ds:schemaRefs>
    <ds:schemaRef ds:uri="Microsoft.SharePoint.Taxonomy.ContentTypeSync"/>
  </ds:schemaRefs>
</ds:datastoreItem>
</file>

<file path=customXml/itemProps3.xml><?xml version="1.0" encoding="utf-8"?>
<ds:datastoreItem xmlns:ds="http://schemas.openxmlformats.org/officeDocument/2006/customXml" ds:itemID="{0556AB9F-3B1A-4618-AB3E-1F05EE077C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829bc0-9c9d-4291-88f5-cbdae5171f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E44FD8F-6394-43F5-97AE-1949DA840D54}">
  <ds:schemaRefs>
    <ds:schemaRef ds:uri="http://schemas.microsoft.com/sharepoint/events"/>
  </ds:schemaRefs>
</ds:datastoreItem>
</file>

<file path=customXml/itemProps5.xml><?xml version="1.0" encoding="utf-8"?>
<ds:datastoreItem xmlns:ds="http://schemas.openxmlformats.org/officeDocument/2006/customXml" ds:itemID="{B5DFF3D9-0968-4193-B60C-1381CF67AF16}">
  <ds:schemaRefs>
    <ds:schemaRef ds:uri="http://schemas.microsoft.com/office/infopath/2007/PartnerControls"/>
    <ds:schemaRef ds:uri="e9829bc0-9c9d-4291-88f5-cbdae5171fe6"/>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s>
</ds:datastoreItem>
</file>

<file path=customXml/itemProps6.xml><?xml version="1.0" encoding="utf-8"?>
<ds:datastoreItem xmlns:ds="http://schemas.openxmlformats.org/officeDocument/2006/customXml" ds:itemID="{BD6B3C3A-E271-490B-BCD6-2F45F6403F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Slide_Template_4</Template>
  <TotalTime>22177</TotalTime>
  <Words>1176</Words>
  <Application>Microsoft Office PowerPoint</Application>
  <PresentationFormat>Widescreen</PresentationFormat>
  <Paragraphs>198</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Arial Narrow</vt:lpstr>
      <vt:lpstr>Calibri</vt:lpstr>
      <vt:lpstr>Calibri Light</vt:lpstr>
      <vt:lpstr>Graphik</vt:lpstr>
      <vt:lpstr>Helvetica Narrow</vt:lpstr>
      <vt:lpstr>Roboto</vt:lpstr>
      <vt:lpstr>Symbol</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Blue Cross Blue Shield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McGlinchey, Tracie</dc:creator>
  <cp:lastModifiedBy>Margolis, Elana</cp:lastModifiedBy>
  <cp:revision>1058</cp:revision>
  <cp:lastPrinted>2019-07-02T14:59:54Z</cp:lastPrinted>
  <dcterms:created xsi:type="dcterms:W3CDTF">2015-03-12T13:39:30Z</dcterms:created>
  <dcterms:modified xsi:type="dcterms:W3CDTF">2020-11-09T15:18:31Z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0x0101000035737AB6083049AA462DE1D83AFD48010024041F127809F545B40CD494136E4A2D</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4dca8e14-98a2-4c1e-8174-08954dc16641</vt:lpwstr>
  </property>
  <property fmtid="{D5CDD505-2E9C-101B-9397-08002B2CF9AE}" pid="6" name="SharedWithUsers">
    <vt:lpwstr>56;#Tang, Yvonne</vt:lpwstr>
  </property>
</Properties>
</file>